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005bce9e36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60b3b9f875420a"/>
  </p:sldMasterIdLst>
  <p:sldIdLst>
    <p:sldId xmlns:r="http://schemas.openxmlformats.org/officeDocument/2006/relationships" id="256" r:id="R4e1b259eab304fdc"/>
    <p:sldId xmlns:r="http://schemas.openxmlformats.org/officeDocument/2006/relationships" id="257" r:id="R2388eea4813a4bf0"/>
    <p:sldId xmlns:r="http://schemas.openxmlformats.org/officeDocument/2006/relationships" id="258" r:id="R995a4db416624f92"/>
    <p:sldId xmlns:r="http://schemas.openxmlformats.org/officeDocument/2006/relationships" id="259" r:id="Re3813acb947e4018"/>
    <p:sldId xmlns:r="http://schemas.openxmlformats.org/officeDocument/2006/relationships" id="260" r:id="R5edfe65160084235"/>
    <p:sldId xmlns:r="http://schemas.openxmlformats.org/officeDocument/2006/relationships" id="261" r:id="R11f05dbb96b841bc"/>
    <p:sldId xmlns:r="http://schemas.openxmlformats.org/officeDocument/2006/relationships" id="262" r:id="R253432c0017b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0b3b9f875420a" /><Relationship Type="http://schemas.openxmlformats.org/officeDocument/2006/relationships/slide" Target="/ppt/slides/slide1.xml" Id="R4e1b259eab304fdc" /><Relationship Type="http://schemas.openxmlformats.org/officeDocument/2006/relationships/slide" Target="/ppt/slides/slide2.xml" Id="R2388eea4813a4bf0" /><Relationship Type="http://schemas.openxmlformats.org/officeDocument/2006/relationships/slide" Target="/ppt/slides/slide3.xml" Id="R995a4db416624f92" /><Relationship Type="http://schemas.openxmlformats.org/officeDocument/2006/relationships/slide" Target="/ppt/slides/slide4.xml" Id="Re3813acb947e4018" /><Relationship Type="http://schemas.openxmlformats.org/officeDocument/2006/relationships/slide" Target="/ppt/slides/slide5.xml" Id="R5edfe65160084235" /><Relationship Type="http://schemas.openxmlformats.org/officeDocument/2006/relationships/slide" Target="/ppt/slides/slide6.xml" Id="R11f05dbb96b841bc" /><Relationship Type="http://schemas.openxmlformats.org/officeDocument/2006/relationships/slide" Target="/ppt/slides/slide7.xml" Id="R253432c0017b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76e36c47143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a7b07e75f491c" /><Relationship Type="http://schemas.openxmlformats.org/officeDocument/2006/relationships/theme" Target="/ppt/slideMasters/theme/theme1.xml" Id="R4821e4e290ca4a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9a7b07e75f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ac7bce54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413b0c7fd47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61e99cd2047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00b8870645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e834f10f74f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1ce41fa374d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e1a73800442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GRYTHATTEN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GRYTHATTEN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632 445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23 059 689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STOREBØ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Storebø Bachke, Persaunvegen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aleksander.storeb@gmail.com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GRYTHATTEN AS</a:t>
            </a:r>
          </a:p>
        </p:txBody>
      </p:sp>
    </p:spTree>
  </p:cSld>
  <p:clrMapOvr>
    <a:masterClrMapping xmlns:a="http://schemas.openxmlformats.org/drawingml/2006/main"/>
  </p:clrMapOvr>
</p:sld>
</file>