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0537ba076c45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a27704863149b2"/>
  </p:sldMasterIdLst>
  <p:sldIdLst>
    <p:sldId xmlns:r="http://schemas.openxmlformats.org/officeDocument/2006/relationships" id="256" r:id="R914191a9eee64f93"/>
    <p:sldId xmlns:r="http://schemas.openxmlformats.org/officeDocument/2006/relationships" id="257" r:id="R3153f4821be74e15"/>
    <p:sldId xmlns:r="http://schemas.openxmlformats.org/officeDocument/2006/relationships" id="258" r:id="Rf8609f4d038242dd"/>
    <p:sldId xmlns:r="http://schemas.openxmlformats.org/officeDocument/2006/relationships" id="259" r:id="Ra2b79637cc2a472c"/>
    <p:sldId xmlns:r="http://schemas.openxmlformats.org/officeDocument/2006/relationships" id="260" r:id="R0e36ebd08f2543f3"/>
    <p:sldId xmlns:r="http://schemas.openxmlformats.org/officeDocument/2006/relationships" id="261" r:id="R5b32b2bfb4fd4abf"/>
    <p:sldId xmlns:r="http://schemas.openxmlformats.org/officeDocument/2006/relationships" id="262" r:id="R5ffffa643f4741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a27704863149b2" /><Relationship Type="http://schemas.openxmlformats.org/officeDocument/2006/relationships/slide" Target="/ppt/slides/slide1.xml" Id="R914191a9eee64f93" /><Relationship Type="http://schemas.openxmlformats.org/officeDocument/2006/relationships/slide" Target="/ppt/slides/slide2.xml" Id="R3153f4821be74e15" /><Relationship Type="http://schemas.openxmlformats.org/officeDocument/2006/relationships/slide" Target="/ppt/slides/slide3.xml" Id="Rf8609f4d038242dd" /><Relationship Type="http://schemas.openxmlformats.org/officeDocument/2006/relationships/slide" Target="/ppt/slides/slide4.xml" Id="Ra2b79637cc2a472c" /><Relationship Type="http://schemas.openxmlformats.org/officeDocument/2006/relationships/slide" Target="/ppt/slides/slide5.xml" Id="R0e36ebd08f2543f3" /><Relationship Type="http://schemas.openxmlformats.org/officeDocument/2006/relationships/slide" Target="/ppt/slides/slide6.xml" Id="R5b32b2bfb4fd4abf" /><Relationship Type="http://schemas.openxmlformats.org/officeDocument/2006/relationships/slide" Target="/ppt/slides/slide7.xml" Id="R5ffffa643f4741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8601e83e1246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27b6068de4776" /><Relationship Type="http://schemas.openxmlformats.org/officeDocument/2006/relationships/theme" Target="/ppt/slideMasters/theme/theme1.xml" Id="R0b731f9c241141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b27b6068de47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6ba47bc584e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64419549449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c17ed22b648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0ed0d9ed042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6f37910344a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2ea12c6414d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e59eab78f45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EJP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EJP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1 018 645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7 799 710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8 394 689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JØRGEN HILSTAN PAULSEN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Tyveholmen Kontorfellesskap, Tjuvholmen allé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926 311 751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EJP HOLDING AS</a:t>
            </a:r>
          </a:p>
        </p:txBody>
      </p:sp>
    </p:spTree>
  </p:cSld>
  <p:clrMapOvr>
    <a:masterClrMapping xmlns:a="http://schemas.openxmlformats.org/drawingml/2006/main"/>
  </p:clrMapOvr>
</p:sld>
</file>