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729da0de0549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e43af5ec7b4f74"/>
  </p:sldMasterIdLst>
  <p:sldIdLst>
    <p:sldId xmlns:r="http://schemas.openxmlformats.org/officeDocument/2006/relationships" id="256" r:id="Re87bc02fc6da489d"/>
    <p:sldId xmlns:r="http://schemas.openxmlformats.org/officeDocument/2006/relationships" id="257" r:id="R885d739c23ab49f7"/>
    <p:sldId xmlns:r="http://schemas.openxmlformats.org/officeDocument/2006/relationships" id="258" r:id="R29f142217aea41a3"/>
    <p:sldId xmlns:r="http://schemas.openxmlformats.org/officeDocument/2006/relationships" id="259" r:id="R61842514ffcf4cae"/>
    <p:sldId xmlns:r="http://schemas.openxmlformats.org/officeDocument/2006/relationships" id="260" r:id="Rcefaf9a840d24f0a"/>
    <p:sldId xmlns:r="http://schemas.openxmlformats.org/officeDocument/2006/relationships" id="261" r:id="R8115c2e7208540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e43af5ec7b4f74" /><Relationship Type="http://schemas.openxmlformats.org/officeDocument/2006/relationships/slide" Target="/ppt/slides/slide1.xml" Id="Re87bc02fc6da489d" /><Relationship Type="http://schemas.openxmlformats.org/officeDocument/2006/relationships/slide" Target="/ppt/slides/slide2.xml" Id="R885d739c23ab49f7" /><Relationship Type="http://schemas.openxmlformats.org/officeDocument/2006/relationships/slide" Target="/ppt/slides/slide3.xml" Id="R29f142217aea41a3" /><Relationship Type="http://schemas.openxmlformats.org/officeDocument/2006/relationships/slide" Target="/ppt/slides/slide4.xml" Id="R61842514ffcf4cae" /><Relationship Type="http://schemas.openxmlformats.org/officeDocument/2006/relationships/slide" Target="/ppt/slides/slide5.xml" Id="Rcefaf9a840d24f0a" /><Relationship Type="http://schemas.openxmlformats.org/officeDocument/2006/relationships/slide" Target="/ppt/slides/slide6.xml" Id="R8115c2e7208540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6c3956ad0440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44a736e714763" /><Relationship Type="http://schemas.openxmlformats.org/officeDocument/2006/relationships/theme" Target="/ppt/slideMasters/theme/theme1.xml" Id="R8ebe8781d9654e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e44a736e7147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999b1457849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303785bc44b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3e07af7d740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3769a8ad145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eab5c63614f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9b0479b6548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Marthe Prestegaard, Stensgata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