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6305efaff84b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eacb41dfa54e13"/>
  </p:sldMasterIdLst>
  <p:sldIdLst>
    <p:sldId xmlns:r="http://schemas.openxmlformats.org/officeDocument/2006/relationships" id="256" r:id="Rff96586e2d67420f"/>
    <p:sldId xmlns:r="http://schemas.openxmlformats.org/officeDocument/2006/relationships" id="257" r:id="Rb28b9c62567e43cb"/>
    <p:sldId xmlns:r="http://schemas.openxmlformats.org/officeDocument/2006/relationships" id="258" r:id="R2bedc68fbbea4bbc"/>
    <p:sldId xmlns:r="http://schemas.openxmlformats.org/officeDocument/2006/relationships" id="259" r:id="R53c25124d2104867"/>
    <p:sldId xmlns:r="http://schemas.openxmlformats.org/officeDocument/2006/relationships" id="260" r:id="R9e148ed03d404351"/>
    <p:sldId xmlns:r="http://schemas.openxmlformats.org/officeDocument/2006/relationships" id="261" r:id="Rbe5ae2cbec40488f"/>
    <p:sldId xmlns:r="http://schemas.openxmlformats.org/officeDocument/2006/relationships" id="262" r:id="R8a3ad3ed621b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eacb41dfa54e13" /><Relationship Type="http://schemas.openxmlformats.org/officeDocument/2006/relationships/slide" Target="/ppt/slides/slide1.xml" Id="Rff96586e2d67420f" /><Relationship Type="http://schemas.openxmlformats.org/officeDocument/2006/relationships/slide" Target="/ppt/slides/slide2.xml" Id="Rb28b9c62567e43cb" /><Relationship Type="http://schemas.openxmlformats.org/officeDocument/2006/relationships/slide" Target="/ppt/slides/slide3.xml" Id="R2bedc68fbbea4bbc" /><Relationship Type="http://schemas.openxmlformats.org/officeDocument/2006/relationships/slide" Target="/ppt/slides/slide4.xml" Id="R53c25124d2104867" /><Relationship Type="http://schemas.openxmlformats.org/officeDocument/2006/relationships/slide" Target="/ppt/slides/slide5.xml" Id="R9e148ed03d404351" /><Relationship Type="http://schemas.openxmlformats.org/officeDocument/2006/relationships/slide" Target="/ppt/slides/slide6.xml" Id="Rbe5ae2cbec40488f" /><Relationship Type="http://schemas.openxmlformats.org/officeDocument/2006/relationships/slide" Target="/ppt/slides/slide7.xml" Id="R8a3ad3ed621b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7b49ebd1ba4f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0f701f67a447a" /><Relationship Type="http://schemas.openxmlformats.org/officeDocument/2006/relationships/theme" Target="/ppt/slideMasters/theme/theme1.xml" Id="R639f126dc61d4f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80f701f67a44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0de22dfdc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9b0995bc942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a2c4f91ab4c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d52a900c4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4c37e560640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3b708915c4d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9c3f2529f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