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16f1ad6ec64b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acc4b26842406e"/>
  </p:sldMasterIdLst>
  <p:sldIdLst>
    <p:sldId xmlns:r="http://schemas.openxmlformats.org/officeDocument/2006/relationships" id="256" r:id="R6f57aeef322442bb"/>
    <p:sldId xmlns:r="http://schemas.openxmlformats.org/officeDocument/2006/relationships" id="257" r:id="R2dcf1e6cbdd74e21"/>
    <p:sldId xmlns:r="http://schemas.openxmlformats.org/officeDocument/2006/relationships" id="258" r:id="R07d247249064435d"/>
    <p:sldId xmlns:r="http://schemas.openxmlformats.org/officeDocument/2006/relationships" id="259" r:id="Rdaaca5841ef04dc0"/>
    <p:sldId xmlns:r="http://schemas.openxmlformats.org/officeDocument/2006/relationships" id="260" r:id="R4c949ff8bb374c0b"/>
    <p:sldId xmlns:r="http://schemas.openxmlformats.org/officeDocument/2006/relationships" id="261" r:id="R9dc6247e422041a3"/>
    <p:sldId xmlns:r="http://schemas.openxmlformats.org/officeDocument/2006/relationships" id="262" r:id="R32f96db17b4a40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cc4b26842406e" /><Relationship Type="http://schemas.openxmlformats.org/officeDocument/2006/relationships/slide" Target="/ppt/slides/slide1.xml" Id="R6f57aeef322442bb" /><Relationship Type="http://schemas.openxmlformats.org/officeDocument/2006/relationships/slide" Target="/ppt/slides/slide2.xml" Id="R2dcf1e6cbdd74e21" /><Relationship Type="http://schemas.openxmlformats.org/officeDocument/2006/relationships/slide" Target="/ppt/slides/slide3.xml" Id="R07d247249064435d" /><Relationship Type="http://schemas.openxmlformats.org/officeDocument/2006/relationships/slide" Target="/ppt/slides/slide4.xml" Id="Rdaaca5841ef04dc0" /><Relationship Type="http://schemas.openxmlformats.org/officeDocument/2006/relationships/slide" Target="/ppt/slides/slide5.xml" Id="R4c949ff8bb374c0b" /><Relationship Type="http://schemas.openxmlformats.org/officeDocument/2006/relationships/slide" Target="/ppt/slides/slide6.xml" Id="R9dc6247e422041a3" /><Relationship Type="http://schemas.openxmlformats.org/officeDocument/2006/relationships/slide" Target="/ppt/slides/slide7.xml" Id="R32f96db17b4a40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837f216fd743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ec091003245e0" /><Relationship Type="http://schemas.openxmlformats.org/officeDocument/2006/relationships/theme" Target="/ppt/slideMasters/theme/theme1.xml" Id="Re0ff09301feb4c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dec0910032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f4dcc888f4c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f5becb82349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d753baa1849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84f39069946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ae802b067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be5440d834e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4f3133c524e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VDV47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VDV47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ARILD SØDAL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Vågedalsveien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926 444 921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VDV47 AS</a:t>
            </a:r>
          </a:p>
        </p:txBody>
      </p:sp>
    </p:spTree>
  </p:cSld>
  <p:clrMapOvr>
    <a:masterClrMapping xmlns:a="http://schemas.openxmlformats.org/drawingml/2006/main"/>
  </p:clrMapOvr>
</p:sld>
</file>