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5739fd8acc4a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facf2729a849e7"/>
  </p:sldMasterIdLst>
  <p:sldIdLst>
    <p:sldId xmlns:r="http://schemas.openxmlformats.org/officeDocument/2006/relationships" id="256" r:id="R354741e6863345b2"/>
    <p:sldId xmlns:r="http://schemas.openxmlformats.org/officeDocument/2006/relationships" id="257" r:id="Reeb4635660b14a7a"/>
    <p:sldId xmlns:r="http://schemas.openxmlformats.org/officeDocument/2006/relationships" id="258" r:id="R0ac558918a47499d"/>
    <p:sldId xmlns:r="http://schemas.openxmlformats.org/officeDocument/2006/relationships" id="259" r:id="Rcf32911cfc0d448a"/>
    <p:sldId xmlns:r="http://schemas.openxmlformats.org/officeDocument/2006/relationships" id="260" r:id="Re200813c0f3c4a4a"/>
    <p:sldId xmlns:r="http://schemas.openxmlformats.org/officeDocument/2006/relationships" id="261" r:id="R98159eeaa17f4824"/>
    <p:sldId xmlns:r="http://schemas.openxmlformats.org/officeDocument/2006/relationships" id="262" r:id="Ra70c351696cb42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facf2729a849e7" /><Relationship Type="http://schemas.openxmlformats.org/officeDocument/2006/relationships/slide" Target="/ppt/slides/slide1.xml" Id="R354741e6863345b2" /><Relationship Type="http://schemas.openxmlformats.org/officeDocument/2006/relationships/slide" Target="/ppt/slides/slide2.xml" Id="Reeb4635660b14a7a" /><Relationship Type="http://schemas.openxmlformats.org/officeDocument/2006/relationships/slide" Target="/ppt/slides/slide3.xml" Id="R0ac558918a47499d" /><Relationship Type="http://schemas.openxmlformats.org/officeDocument/2006/relationships/slide" Target="/ppt/slides/slide4.xml" Id="Rcf32911cfc0d448a" /><Relationship Type="http://schemas.openxmlformats.org/officeDocument/2006/relationships/slide" Target="/ppt/slides/slide5.xml" Id="Re200813c0f3c4a4a" /><Relationship Type="http://schemas.openxmlformats.org/officeDocument/2006/relationships/slide" Target="/ppt/slides/slide6.xml" Id="R98159eeaa17f4824" /><Relationship Type="http://schemas.openxmlformats.org/officeDocument/2006/relationships/slide" Target="/ppt/slides/slide7.xml" Id="Ra70c351696cb42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a6f73f67b4a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323097c2645d8" /><Relationship Type="http://schemas.openxmlformats.org/officeDocument/2006/relationships/theme" Target="/ppt/slideMasters/theme/theme1.xml" Id="R2aa8c0898e854f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6323097c26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1e03e1d9b44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6617d81a74b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b4f66a86d45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7d6daba714a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200c56ad24f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55e9edfc245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9a44e72774d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JULIESUSS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JULIESUSS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KRØGENES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Grüners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926 715 313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