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b0d5d9e7e54b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896301403b4a2f"/>
  </p:sldMasterIdLst>
  <p:sldIdLst>
    <p:sldId xmlns:r="http://schemas.openxmlformats.org/officeDocument/2006/relationships" id="256" r:id="Rb71759de29a64f76"/>
    <p:sldId xmlns:r="http://schemas.openxmlformats.org/officeDocument/2006/relationships" id="257" r:id="R4522bb3d46a240c0"/>
    <p:sldId xmlns:r="http://schemas.openxmlformats.org/officeDocument/2006/relationships" id="258" r:id="Re3f6f269a43a406c"/>
    <p:sldId xmlns:r="http://schemas.openxmlformats.org/officeDocument/2006/relationships" id="259" r:id="Re444acaed5ad461a"/>
    <p:sldId xmlns:r="http://schemas.openxmlformats.org/officeDocument/2006/relationships" id="260" r:id="Rf1d104f7588e4618"/>
    <p:sldId xmlns:r="http://schemas.openxmlformats.org/officeDocument/2006/relationships" id="261" r:id="R9f438044c962462c"/>
    <p:sldId xmlns:r="http://schemas.openxmlformats.org/officeDocument/2006/relationships" id="262" r:id="R6a1996f4f37c47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96301403b4a2f" /><Relationship Type="http://schemas.openxmlformats.org/officeDocument/2006/relationships/slide" Target="/ppt/slides/slide1.xml" Id="Rb71759de29a64f76" /><Relationship Type="http://schemas.openxmlformats.org/officeDocument/2006/relationships/slide" Target="/ppt/slides/slide2.xml" Id="R4522bb3d46a240c0" /><Relationship Type="http://schemas.openxmlformats.org/officeDocument/2006/relationships/slide" Target="/ppt/slides/slide3.xml" Id="Re3f6f269a43a406c" /><Relationship Type="http://schemas.openxmlformats.org/officeDocument/2006/relationships/slide" Target="/ppt/slides/slide4.xml" Id="Re444acaed5ad461a" /><Relationship Type="http://schemas.openxmlformats.org/officeDocument/2006/relationships/slide" Target="/ppt/slides/slide5.xml" Id="Rf1d104f7588e4618" /><Relationship Type="http://schemas.openxmlformats.org/officeDocument/2006/relationships/slide" Target="/ppt/slides/slide6.xml" Id="R9f438044c962462c" /><Relationship Type="http://schemas.openxmlformats.org/officeDocument/2006/relationships/slide" Target="/ppt/slides/slide7.xml" Id="R6a1996f4f37c47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18c4c8b9944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beabd007a45dd" /><Relationship Type="http://schemas.openxmlformats.org/officeDocument/2006/relationships/theme" Target="/ppt/slideMasters/theme/theme1.xml" Id="R97b4239243d3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beabd007a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82dd70ad8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de2da5ea8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71b88d246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cdbc3d2fb46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d9733f878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ba92b9e8d4a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525fe1f2a4e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24/7 RØRLEGGERVAKTEN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24/7 RØRLEGGERVAKTEN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24/7 RØRLEGGERVAKTEN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24/7 RØRLEGGERVAKTEN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24/7 RØRLEGGERVAKTEN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24/7 RØRLEGGERVAKTEN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17 422 897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5 772 693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24/7 RØRLEGGERVAKTEN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HEYDARI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SUAD HOT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24/7 RØRLEGGERVAKTEN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Lindeberg næringsvei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oslo@247rv.no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www.247rorleggervakten.no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926 819 828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24/7 RØRLEGGERVAKTEN AS</a:t>
            </a:r>
          </a:p>
        </p:txBody>
      </p:sp>
    </p:spTree>
  </p:cSld>
  <p:clrMapOvr>
    <a:masterClrMapping xmlns:a="http://schemas.openxmlformats.org/drawingml/2006/main"/>
  </p:clrMapOvr>
</p:sld>
</file>