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b03075f3184f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525299035a41d9"/>
  </p:sldMasterIdLst>
  <p:sldIdLst>
    <p:sldId xmlns:r="http://schemas.openxmlformats.org/officeDocument/2006/relationships" id="256" r:id="Ra611f8db15284941"/>
    <p:sldId xmlns:r="http://schemas.openxmlformats.org/officeDocument/2006/relationships" id="257" r:id="R315d92378f964208"/>
    <p:sldId xmlns:r="http://schemas.openxmlformats.org/officeDocument/2006/relationships" id="258" r:id="Rc78c59836c5f4f87"/>
    <p:sldId xmlns:r="http://schemas.openxmlformats.org/officeDocument/2006/relationships" id="259" r:id="R653e19c05b9c4cbf"/>
    <p:sldId xmlns:r="http://schemas.openxmlformats.org/officeDocument/2006/relationships" id="260" r:id="R8ba486d3f74d41d0"/>
    <p:sldId xmlns:r="http://schemas.openxmlformats.org/officeDocument/2006/relationships" id="261" r:id="Ra2e9e246ee114efd"/>
    <p:sldId xmlns:r="http://schemas.openxmlformats.org/officeDocument/2006/relationships" id="262" r:id="R8c337508f31745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525299035a41d9" /><Relationship Type="http://schemas.openxmlformats.org/officeDocument/2006/relationships/slide" Target="/ppt/slides/slide1.xml" Id="Ra611f8db15284941" /><Relationship Type="http://schemas.openxmlformats.org/officeDocument/2006/relationships/slide" Target="/ppt/slides/slide2.xml" Id="R315d92378f964208" /><Relationship Type="http://schemas.openxmlformats.org/officeDocument/2006/relationships/slide" Target="/ppt/slides/slide3.xml" Id="Rc78c59836c5f4f87" /><Relationship Type="http://schemas.openxmlformats.org/officeDocument/2006/relationships/slide" Target="/ppt/slides/slide4.xml" Id="R653e19c05b9c4cbf" /><Relationship Type="http://schemas.openxmlformats.org/officeDocument/2006/relationships/slide" Target="/ppt/slides/slide5.xml" Id="R8ba486d3f74d41d0" /><Relationship Type="http://schemas.openxmlformats.org/officeDocument/2006/relationships/slide" Target="/ppt/slides/slide6.xml" Id="Ra2e9e246ee114efd" /><Relationship Type="http://schemas.openxmlformats.org/officeDocument/2006/relationships/slide" Target="/ppt/slides/slide7.xml" Id="R8c337508f31745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0bd90e10c14ea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0f1e5248e4f4e" /><Relationship Type="http://schemas.openxmlformats.org/officeDocument/2006/relationships/theme" Target="/ppt/slideMasters/theme/theme1.xml" Id="R9138a690538d4a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60f1e5248e4f4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80256f16149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4b52472aa4e3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27b86cbe04b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8f5b1ccb940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9b26419eb49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62a5f2a6643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cd8d27e194b6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AVA INVESTOR 21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AVA INVESTOR 21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−615 917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3 973 997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VANNEBO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BAY BRAATHEN INVEST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ØKRITOPPEN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AVA Eiendom AS, Hagaløkkveien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926 828 339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AVA INVESTOR 21 AS</a:t>
            </a:r>
          </a:p>
        </p:txBody>
      </p:sp>
    </p:spTree>
  </p:cSld>
  <p:clrMapOvr>
    <a:masterClrMapping xmlns:a="http://schemas.openxmlformats.org/drawingml/2006/main"/>
  </p:clrMapOvr>
</p:sld>
</file>