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2ee576e94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f6fbdb36b42b1"/>
  </p:sldMasterIdLst>
  <p:sldIdLst>
    <p:sldId xmlns:r="http://schemas.openxmlformats.org/officeDocument/2006/relationships" id="256" r:id="Re8376b89270e41d4"/>
    <p:sldId xmlns:r="http://schemas.openxmlformats.org/officeDocument/2006/relationships" id="257" r:id="R023bd1efbbdf4704"/>
    <p:sldId xmlns:r="http://schemas.openxmlformats.org/officeDocument/2006/relationships" id="258" r:id="R2de51e7061f645c1"/>
    <p:sldId xmlns:r="http://schemas.openxmlformats.org/officeDocument/2006/relationships" id="259" r:id="R683479522df84f3c"/>
    <p:sldId xmlns:r="http://schemas.openxmlformats.org/officeDocument/2006/relationships" id="260" r:id="R4fff99bf1d2742ad"/>
    <p:sldId xmlns:r="http://schemas.openxmlformats.org/officeDocument/2006/relationships" id="261" r:id="Rf2e199dffd834b85"/>
    <p:sldId xmlns:r="http://schemas.openxmlformats.org/officeDocument/2006/relationships" id="262" r:id="R558655bbe350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f6fbdb36b42b1" /><Relationship Type="http://schemas.openxmlformats.org/officeDocument/2006/relationships/slide" Target="/ppt/slides/slide1.xml" Id="Re8376b89270e41d4" /><Relationship Type="http://schemas.openxmlformats.org/officeDocument/2006/relationships/slide" Target="/ppt/slides/slide2.xml" Id="R023bd1efbbdf4704" /><Relationship Type="http://schemas.openxmlformats.org/officeDocument/2006/relationships/slide" Target="/ppt/slides/slide3.xml" Id="R2de51e7061f645c1" /><Relationship Type="http://schemas.openxmlformats.org/officeDocument/2006/relationships/slide" Target="/ppt/slides/slide4.xml" Id="R683479522df84f3c" /><Relationship Type="http://schemas.openxmlformats.org/officeDocument/2006/relationships/slide" Target="/ppt/slides/slide5.xml" Id="R4fff99bf1d2742ad" /><Relationship Type="http://schemas.openxmlformats.org/officeDocument/2006/relationships/slide" Target="/ppt/slides/slide6.xml" Id="Rf2e199dffd834b85" /><Relationship Type="http://schemas.openxmlformats.org/officeDocument/2006/relationships/slide" Target="/ppt/slides/slide7.xml" Id="R558655bbe350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7d41988c9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eb0be9ff94619" /><Relationship Type="http://schemas.openxmlformats.org/officeDocument/2006/relationships/theme" Target="/ppt/slideMasters/theme/theme1.xml" Id="R9f836c7b55f0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eb0be9ff9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64345f335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a1dd70a7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3e2b0e73d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2b38750a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aab30de2a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87672b8049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5cc399718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JOSVEEN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JOSVEEN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9 375 738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YC Rør AS, Dammenvegen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926 839 497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JOSVEEN HOLDING AS</a:t>
            </a:r>
          </a:p>
        </p:txBody>
      </p:sp>
    </p:spTree>
  </p:cSld>
  <p:clrMapOvr>
    <a:masterClrMapping xmlns:a="http://schemas.openxmlformats.org/drawingml/2006/main"/>
  </p:clrMapOvr>
</p:sld>
</file>