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f1b63437934a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a220369c634104"/>
  </p:sldMasterIdLst>
  <p:sldIdLst>
    <p:sldId xmlns:r="http://schemas.openxmlformats.org/officeDocument/2006/relationships" id="256" r:id="R0a673ebe941c4108"/>
    <p:sldId xmlns:r="http://schemas.openxmlformats.org/officeDocument/2006/relationships" id="257" r:id="R1575da2b16c049c3"/>
    <p:sldId xmlns:r="http://schemas.openxmlformats.org/officeDocument/2006/relationships" id="258" r:id="Rf50758f8f7e2400d"/>
    <p:sldId xmlns:r="http://schemas.openxmlformats.org/officeDocument/2006/relationships" id="259" r:id="R1c069bb59ecb40c1"/>
    <p:sldId xmlns:r="http://schemas.openxmlformats.org/officeDocument/2006/relationships" id="260" r:id="Rb1a423e0b8404c22"/>
    <p:sldId xmlns:r="http://schemas.openxmlformats.org/officeDocument/2006/relationships" id="261" r:id="R07bf26226d194dc6"/>
    <p:sldId xmlns:r="http://schemas.openxmlformats.org/officeDocument/2006/relationships" id="262" r:id="Rbc6cb7a044ed42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a220369c634104" /><Relationship Type="http://schemas.openxmlformats.org/officeDocument/2006/relationships/slide" Target="/ppt/slides/slide1.xml" Id="R0a673ebe941c4108" /><Relationship Type="http://schemas.openxmlformats.org/officeDocument/2006/relationships/slide" Target="/ppt/slides/slide2.xml" Id="R1575da2b16c049c3" /><Relationship Type="http://schemas.openxmlformats.org/officeDocument/2006/relationships/slide" Target="/ppt/slides/slide3.xml" Id="Rf50758f8f7e2400d" /><Relationship Type="http://schemas.openxmlformats.org/officeDocument/2006/relationships/slide" Target="/ppt/slides/slide4.xml" Id="R1c069bb59ecb40c1" /><Relationship Type="http://schemas.openxmlformats.org/officeDocument/2006/relationships/slide" Target="/ppt/slides/slide5.xml" Id="Rb1a423e0b8404c22" /><Relationship Type="http://schemas.openxmlformats.org/officeDocument/2006/relationships/slide" Target="/ppt/slides/slide6.xml" Id="R07bf26226d194dc6" /><Relationship Type="http://schemas.openxmlformats.org/officeDocument/2006/relationships/slide" Target="/ppt/slides/slide7.xml" Id="Rbc6cb7a044ed42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b07194db648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b1201e68b4b30" /><Relationship Type="http://schemas.openxmlformats.org/officeDocument/2006/relationships/theme" Target="/ppt/slideMasters/theme/theme1.xml" Id="R30dc6681f2af4a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3b1201e68b4b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f74f98b5e4a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993585abe4d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986f6a36644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45025f1ed46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f69e0f26a4a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7398e9b054d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deac3dc9948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NEVEL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2 186 722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MEYER NORÉN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Christoffer Norén, Frøyas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926 850 385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