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1273a9711249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21ec44327946d8"/>
  </p:sldMasterIdLst>
  <p:sldIdLst>
    <p:sldId xmlns:r="http://schemas.openxmlformats.org/officeDocument/2006/relationships" id="256" r:id="R720bbfb6caee4332"/>
    <p:sldId xmlns:r="http://schemas.openxmlformats.org/officeDocument/2006/relationships" id="257" r:id="R2337d7cdc6054d75"/>
    <p:sldId xmlns:r="http://schemas.openxmlformats.org/officeDocument/2006/relationships" id="258" r:id="R5518c4a8986a4280"/>
    <p:sldId xmlns:r="http://schemas.openxmlformats.org/officeDocument/2006/relationships" id="259" r:id="R24c1f95e272d447c"/>
    <p:sldId xmlns:r="http://schemas.openxmlformats.org/officeDocument/2006/relationships" id="260" r:id="R16c1f39369804362"/>
    <p:sldId xmlns:r="http://schemas.openxmlformats.org/officeDocument/2006/relationships" id="261" r:id="Rfcbabecc35de44db"/>
    <p:sldId xmlns:r="http://schemas.openxmlformats.org/officeDocument/2006/relationships" id="262" r:id="R51472118399f45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1ec44327946d8" /><Relationship Type="http://schemas.openxmlformats.org/officeDocument/2006/relationships/slide" Target="/ppt/slides/slide1.xml" Id="R720bbfb6caee4332" /><Relationship Type="http://schemas.openxmlformats.org/officeDocument/2006/relationships/slide" Target="/ppt/slides/slide2.xml" Id="R2337d7cdc6054d75" /><Relationship Type="http://schemas.openxmlformats.org/officeDocument/2006/relationships/slide" Target="/ppt/slides/slide3.xml" Id="R5518c4a8986a4280" /><Relationship Type="http://schemas.openxmlformats.org/officeDocument/2006/relationships/slide" Target="/ppt/slides/slide4.xml" Id="R24c1f95e272d447c" /><Relationship Type="http://schemas.openxmlformats.org/officeDocument/2006/relationships/slide" Target="/ppt/slides/slide5.xml" Id="R16c1f39369804362" /><Relationship Type="http://schemas.openxmlformats.org/officeDocument/2006/relationships/slide" Target="/ppt/slides/slide6.xml" Id="Rfcbabecc35de44db" /><Relationship Type="http://schemas.openxmlformats.org/officeDocument/2006/relationships/slide" Target="/ppt/slides/slide7.xml" Id="R51472118399f45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c8998f97e74f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d220f9fa94aff" /><Relationship Type="http://schemas.openxmlformats.org/officeDocument/2006/relationships/theme" Target="/ppt/slideMasters/theme/theme1.xml" Id="R2bd97535631e4a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4d220f9fa94a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6c3aa3291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2e823a72943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781a1b8804a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7507a9d4949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3da3ec0d44a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a69c417f347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2f9ddb2c34a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4 494 049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ÅGE KITTELSEN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