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f652091d84e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811841cf64812"/>
  </p:sldMasterIdLst>
  <p:sldIdLst>
    <p:sldId xmlns:r="http://schemas.openxmlformats.org/officeDocument/2006/relationships" id="256" r:id="R7d319e3504104123"/>
    <p:sldId xmlns:r="http://schemas.openxmlformats.org/officeDocument/2006/relationships" id="257" r:id="Ra9e1485b420d4e9e"/>
    <p:sldId xmlns:r="http://schemas.openxmlformats.org/officeDocument/2006/relationships" id="258" r:id="Rf6ad62b463414277"/>
    <p:sldId xmlns:r="http://schemas.openxmlformats.org/officeDocument/2006/relationships" id="259" r:id="Rf5edb084c538461b"/>
    <p:sldId xmlns:r="http://schemas.openxmlformats.org/officeDocument/2006/relationships" id="260" r:id="R0e9b0dc237ff45a9"/>
    <p:sldId xmlns:r="http://schemas.openxmlformats.org/officeDocument/2006/relationships" id="261" r:id="Rf49446a5fb3348d8"/>
    <p:sldId xmlns:r="http://schemas.openxmlformats.org/officeDocument/2006/relationships" id="262" r:id="R561adf3281ce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811841cf64812" /><Relationship Type="http://schemas.openxmlformats.org/officeDocument/2006/relationships/slide" Target="/ppt/slides/slide1.xml" Id="R7d319e3504104123" /><Relationship Type="http://schemas.openxmlformats.org/officeDocument/2006/relationships/slide" Target="/ppt/slides/slide2.xml" Id="Ra9e1485b420d4e9e" /><Relationship Type="http://schemas.openxmlformats.org/officeDocument/2006/relationships/slide" Target="/ppt/slides/slide3.xml" Id="Rf6ad62b463414277" /><Relationship Type="http://schemas.openxmlformats.org/officeDocument/2006/relationships/slide" Target="/ppt/slides/slide4.xml" Id="Rf5edb084c538461b" /><Relationship Type="http://schemas.openxmlformats.org/officeDocument/2006/relationships/slide" Target="/ppt/slides/slide5.xml" Id="R0e9b0dc237ff45a9" /><Relationship Type="http://schemas.openxmlformats.org/officeDocument/2006/relationships/slide" Target="/ppt/slides/slide6.xml" Id="Rf49446a5fb3348d8" /><Relationship Type="http://schemas.openxmlformats.org/officeDocument/2006/relationships/slide" Target="/ppt/slides/slide7.xml" Id="R561adf3281ce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054875ee4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88295905c4f6a" /><Relationship Type="http://schemas.openxmlformats.org/officeDocument/2006/relationships/theme" Target="/ppt/slideMasters/theme/theme1.xml" Id="R69d221a689de46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88295905c4f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e55524d33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3fd234294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f122b6c2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9ddb02fa3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f3d35ddf3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911667cb3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60deead5c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SULEFJELL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−1 051 303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251 227 372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ELNA-KATHRINE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