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6378e5d1a642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3d9e93e0fb49ad"/>
  </p:sldMasterIdLst>
  <p:sldIdLst>
    <p:sldId xmlns:r="http://schemas.openxmlformats.org/officeDocument/2006/relationships" id="256" r:id="R26e16a63ad784755"/>
    <p:sldId xmlns:r="http://schemas.openxmlformats.org/officeDocument/2006/relationships" id="257" r:id="R820ab41dc14c4404"/>
    <p:sldId xmlns:r="http://schemas.openxmlformats.org/officeDocument/2006/relationships" id="258" r:id="R770978cbf0774746"/>
    <p:sldId xmlns:r="http://schemas.openxmlformats.org/officeDocument/2006/relationships" id="259" r:id="R8de75dcd816a4583"/>
    <p:sldId xmlns:r="http://schemas.openxmlformats.org/officeDocument/2006/relationships" id="260" r:id="Re381aef9f385463b"/>
    <p:sldId xmlns:r="http://schemas.openxmlformats.org/officeDocument/2006/relationships" id="261" r:id="Ra6ee8d3882c840c3"/>
    <p:sldId xmlns:r="http://schemas.openxmlformats.org/officeDocument/2006/relationships" id="262" r:id="R49deb77e31fc47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3d9e93e0fb49ad" /><Relationship Type="http://schemas.openxmlformats.org/officeDocument/2006/relationships/slide" Target="/ppt/slides/slide1.xml" Id="R26e16a63ad784755" /><Relationship Type="http://schemas.openxmlformats.org/officeDocument/2006/relationships/slide" Target="/ppt/slides/slide2.xml" Id="R820ab41dc14c4404" /><Relationship Type="http://schemas.openxmlformats.org/officeDocument/2006/relationships/slide" Target="/ppt/slides/slide3.xml" Id="R770978cbf0774746" /><Relationship Type="http://schemas.openxmlformats.org/officeDocument/2006/relationships/slide" Target="/ppt/slides/slide4.xml" Id="R8de75dcd816a4583" /><Relationship Type="http://schemas.openxmlformats.org/officeDocument/2006/relationships/slide" Target="/ppt/slides/slide5.xml" Id="Re381aef9f385463b" /><Relationship Type="http://schemas.openxmlformats.org/officeDocument/2006/relationships/slide" Target="/ppt/slides/slide6.xml" Id="Ra6ee8d3882c840c3" /><Relationship Type="http://schemas.openxmlformats.org/officeDocument/2006/relationships/slide" Target="/ppt/slides/slide7.xml" Id="R49deb77e31fc47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ce4c57ad74e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32649dd76422e" /><Relationship Type="http://schemas.openxmlformats.org/officeDocument/2006/relationships/theme" Target="/ppt/slideMasters/theme/theme1.xml" Id="R69d493caf96240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3232649dd7642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59cf898d2e47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5b899eb6f49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1c907f60c40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b7a284cf34e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3d7fb2f894d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216def08834f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f7bec095a41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CALICO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CALICO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−128 976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−129 170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10 703 091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14 959 758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JOHAN BRAATEN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NAN BENTE BERGE BRAATEN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926 898 515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CALICO AS</a:t>
            </a:r>
          </a:p>
        </p:txBody>
      </p:sp>
    </p:spTree>
  </p:cSld>
  <p:clrMapOvr>
    <a:masterClrMapping xmlns:a="http://schemas.openxmlformats.org/drawingml/2006/main"/>
  </p:clrMapOvr>
</p:sld>
</file>