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d9ca45dd54b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75bf0ee2344974"/>
  </p:sldMasterIdLst>
  <p:sldIdLst>
    <p:sldId xmlns:r="http://schemas.openxmlformats.org/officeDocument/2006/relationships" id="256" r:id="Rdaf30a7cd90e4a34"/>
    <p:sldId xmlns:r="http://schemas.openxmlformats.org/officeDocument/2006/relationships" id="257" r:id="R6ae163ec912949e6"/>
    <p:sldId xmlns:r="http://schemas.openxmlformats.org/officeDocument/2006/relationships" id="258" r:id="Rc576ecca5fa742c7"/>
    <p:sldId xmlns:r="http://schemas.openxmlformats.org/officeDocument/2006/relationships" id="259" r:id="Rd3e24c7364754a38"/>
    <p:sldId xmlns:r="http://schemas.openxmlformats.org/officeDocument/2006/relationships" id="260" r:id="Rb91172fdcc9d4fe2"/>
    <p:sldId xmlns:r="http://schemas.openxmlformats.org/officeDocument/2006/relationships" id="261" r:id="R7a5fcc2b46d24e51"/>
    <p:sldId xmlns:r="http://schemas.openxmlformats.org/officeDocument/2006/relationships" id="262" r:id="R1900113cb4ce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5bf0ee2344974" /><Relationship Type="http://schemas.openxmlformats.org/officeDocument/2006/relationships/slide" Target="/ppt/slides/slide1.xml" Id="Rdaf30a7cd90e4a34" /><Relationship Type="http://schemas.openxmlformats.org/officeDocument/2006/relationships/slide" Target="/ppt/slides/slide2.xml" Id="R6ae163ec912949e6" /><Relationship Type="http://schemas.openxmlformats.org/officeDocument/2006/relationships/slide" Target="/ppt/slides/slide3.xml" Id="Rc576ecca5fa742c7" /><Relationship Type="http://schemas.openxmlformats.org/officeDocument/2006/relationships/slide" Target="/ppt/slides/slide4.xml" Id="Rd3e24c7364754a38" /><Relationship Type="http://schemas.openxmlformats.org/officeDocument/2006/relationships/slide" Target="/ppt/slides/slide5.xml" Id="Rb91172fdcc9d4fe2" /><Relationship Type="http://schemas.openxmlformats.org/officeDocument/2006/relationships/slide" Target="/ppt/slides/slide6.xml" Id="R7a5fcc2b46d24e51" /><Relationship Type="http://schemas.openxmlformats.org/officeDocument/2006/relationships/slide" Target="/ppt/slides/slide7.xml" Id="R1900113cb4ce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ff5573983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c3dd71c3243d9" /><Relationship Type="http://schemas.openxmlformats.org/officeDocument/2006/relationships/theme" Target="/ppt/slideMasters/theme/theme1.xml" Id="R47ef049b1b0a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c3dd71c3243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98cf1fd9c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83c2f4cbe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8ece8f2074f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e5eddae61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949fcfa8445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4f2d84d8c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e83d12863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DLVRY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DLVRY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DLVRY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DLVRY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DLVRY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DLVRY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−514 545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542 508 323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548 234 394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DLVRY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SILEDA HOLDCO II AS  –  69,8 %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FSG HOLDCO AS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SILEDA HOLDCO II AS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FSG HOLDCO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KOHLER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KOHLER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DLVRY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DLVRY TOPCO AS</a:t>
            </a:r>
          </a:p>
        </p:txBody>
      </p:sp>
    </p:spTree>
  </p:cSld>
  <p:clrMapOvr>
    <a:masterClrMapping xmlns:a="http://schemas.openxmlformats.org/drawingml/2006/main"/>
  </p:clrMapOvr>
</p:sld>
</file>