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6c05f0455d47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81ca296224985"/>
  </p:sldMasterIdLst>
  <p:sldIdLst>
    <p:sldId xmlns:r="http://schemas.openxmlformats.org/officeDocument/2006/relationships" id="256" r:id="R12ef9971106c4ed1"/>
    <p:sldId xmlns:r="http://schemas.openxmlformats.org/officeDocument/2006/relationships" id="257" r:id="Ra49d25e7c00b44ce"/>
    <p:sldId xmlns:r="http://schemas.openxmlformats.org/officeDocument/2006/relationships" id="258" r:id="Re340d870044d4d2c"/>
    <p:sldId xmlns:r="http://schemas.openxmlformats.org/officeDocument/2006/relationships" id="259" r:id="R6138cd3c36624035"/>
    <p:sldId xmlns:r="http://schemas.openxmlformats.org/officeDocument/2006/relationships" id="260" r:id="Ref57887b1dc04e98"/>
    <p:sldId xmlns:r="http://schemas.openxmlformats.org/officeDocument/2006/relationships" id="261" r:id="Rb2a2df2fb4504343"/>
    <p:sldId xmlns:r="http://schemas.openxmlformats.org/officeDocument/2006/relationships" id="262" r:id="R5806b17aca5c47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81ca296224985" /><Relationship Type="http://schemas.openxmlformats.org/officeDocument/2006/relationships/slide" Target="/ppt/slides/slide1.xml" Id="R12ef9971106c4ed1" /><Relationship Type="http://schemas.openxmlformats.org/officeDocument/2006/relationships/slide" Target="/ppt/slides/slide2.xml" Id="Ra49d25e7c00b44ce" /><Relationship Type="http://schemas.openxmlformats.org/officeDocument/2006/relationships/slide" Target="/ppt/slides/slide3.xml" Id="Re340d870044d4d2c" /><Relationship Type="http://schemas.openxmlformats.org/officeDocument/2006/relationships/slide" Target="/ppt/slides/slide4.xml" Id="R6138cd3c36624035" /><Relationship Type="http://schemas.openxmlformats.org/officeDocument/2006/relationships/slide" Target="/ppt/slides/slide5.xml" Id="Ref57887b1dc04e98" /><Relationship Type="http://schemas.openxmlformats.org/officeDocument/2006/relationships/slide" Target="/ppt/slides/slide6.xml" Id="Rb2a2df2fb4504343" /><Relationship Type="http://schemas.openxmlformats.org/officeDocument/2006/relationships/slide" Target="/ppt/slides/slide7.xml" Id="R5806b17aca5c47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524c4256f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bcd5857864484" /><Relationship Type="http://schemas.openxmlformats.org/officeDocument/2006/relationships/theme" Target="/ppt/slideMasters/theme/theme1.xml" Id="R77e8b18857ca44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bcd58578644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7d50b406748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d1867de9747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0a564cf85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5985da56e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ab73e5f0a49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f35c281424e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b11e139ea4b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SOLIYA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SOLIYA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SOLIYA HOLDING AS ble etablert [år] og holder til i Foldrøyhamn.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SOLIYA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SOLIYA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SOLIYA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740 030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740 031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SOLIYA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PRABHAT KIRAN SOLIYA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SOLIYA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Gjerdsåsvegen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5428 Foldrøyhamn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927 449 021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SOLIYA HOLDING AS</a:t>
            </a:r>
          </a:p>
        </p:txBody>
      </p:sp>
    </p:spTree>
  </p:cSld>
  <p:clrMapOvr>
    <a:masterClrMapping xmlns:a="http://schemas.openxmlformats.org/drawingml/2006/main"/>
  </p:clrMapOvr>
</p:sld>
</file>