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e1630df66747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5b3a42a0d64cc2"/>
  </p:sldMasterIdLst>
  <p:sldIdLst>
    <p:sldId xmlns:r="http://schemas.openxmlformats.org/officeDocument/2006/relationships" id="256" r:id="R55de06e455a54e02"/>
    <p:sldId xmlns:r="http://schemas.openxmlformats.org/officeDocument/2006/relationships" id="257" r:id="R365ece3b8c33407b"/>
    <p:sldId xmlns:r="http://schemas.openxmlformats.org/officeDocument/2006/relationships" id="258" r:id="R788d025047774ab5"/>
    <p:sldId xmlns:r="http://schemas.openxmlformats.org/officeDocument/2006/relationships" id="259" r:id="R1c6b0b2798e54a56"/>
    <p:sldId xmlns:r="http://schemas.openxmlformats.org/officeDocument/2006/relationships" id="260" r:id="Rad462756a1f9436b"/>
    <p:sldId xmlns:r="http://schemas.openxmlformats.org/officeDocument/2006/relationships" id="261" r:id="R2587722b1b29469a"/>
    <p:sldId xmlns:r="http://schemas.openxmlformats.org/officeDocument/2006/relationships" id="262" r:id="R8af30222519349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b3a42a0d64cc2" /><Relationship Type="http://schemas.openxmlformats.org/officeDocument/2006/relationships/slide" Target="/ppt/slides/slide1.xml" Id="R55de06e455a54e02" /><Relationship Type="http://schemas.openxmlformats.org/officeDocument/2006/relationships/slide" Target="/ppt/slides/slide2.xml" Id="R365ece3b8c33407b" /><Relationship Type="http://schemas.openxmlformats.org/officeDocument/2006/relationships/slide" Target="/ppt/slides/slide3.xml" Id="R788d025047774ab5" /><Relationship Type="http://schemas.openxmlformats.org/officeDocument/2006/relationships/slide" Target="/ppt/slides/slide4.xml" Id="R1c6b0b2798e54a56" /><Relationship Type="http://schemas.openxmlformats.org/officeDocument/2006/relationships/slide" Target="/ppt/slides/slide5.xml" Id="Rad462756a1f9436b" /><Relationship Type="http://schemas.openxmlformats.org/officeDocument/2006/relationships/slide" Target="/ppt/slides/slide6.xml" Id="R2587722b1b29469a" /><Relationship Type="http://schemas.openxmlformats.org/officeDocument/2006/relationships/slide" Target="/ppt/slides/slide7.xml" Id="R8af30222519349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87b4f6ac5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50b633184e8b" /><Relationship Type="http://schemas.openxmlformats.org/officeDocument/2006/relationships/theme" Target="/ppt/slideMasters/theme/theme1.xml" Id="Rb9fa22f98b39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d50b63318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0fdfa3446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18f85200e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23b98a2c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2cb9dfa19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ee94b75d74c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a68a45f6a47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25e1bab734b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MEHDI HASHEMI-WICTORIN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80 62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