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e2e4d85cb2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b610a1a894f1f"/>
  </p:sldMasterIdLst>
  <p:sldIdLst>
    <p:sldId xmlns:r="http://schemas.openxmlformats.org/officeDocument/2006/relationships" id="256" r:id="R9612844f59454efa"/>
    <p:sldId xmlns:r="http://schemas.openxmlformats.org/officeDocument/2006/relationships" id="257" r:id="Rd78f5abdcfb14093"/>
    <p:sldId xmlns:r="http://schemas.openxmlformats.org/officeDocument/2006/relationships" id="258" r:id="R7285b283d662488b"/>
    <p:sldId xmlns:r="http://schemas.openxmlformats.org/officeDocument/2006/relationships" id="259" r:id="R742bfa3e9e3044d9"/>
    <p:sldId xmlns:r="http://schemas.openxmlformats.org/officeDocument/2006/relationships" id="260" r:id="R92b141be684c4c02"/>
    <p:sldId xmlns:r="http://schemas.openxmlformats.org/officeDocument/2006/relationships" id="261" r:id="Rfd3c1ecd19fa4e1d"/>
    <p:sldId xmlns:r="http://schemas.openxmlformats.org/officeDocument/2006/relationships" id="262" r:id="Rb76c59bb3b294c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b610a1a894f1f" /><Relationship Type="http://schemas.openxmlformats.org/officeDocument/2006/relationships/slide" Target="/ppt/slides/slide1.xml" Id="R9612844f59454efa" /><Relationship Type="http://schemas.openxmlformats.org/officeDocument/2006/relationships/slide" Target="/ppt/slides/slide2.xml" Id="Rd78f5abdcfb14093" /><Relationship Type="http://schemas.openxmlformats.org/officeDocument/2006/relationships/slide" Target="/ppt/slides/slide3.xml" Id="R7285b283d662488b" /><Relationship Type="http://schemas.openxmlformats.org/officeDocument/2006/relationships/slide" Target="/ppt/slides/slide4.xml" Id="R742bfa3e9e3044d9" /><Relationship Type="http://schemas.openxmlformats.org/officeDocument/2006/relationships/slide" Target="/ppt/slides/slide5.xml" Id="R92b141be684c4c02" /><Relationship Type="http://schemas.openxmlformats.org/officeDocument/2006/relationships/slide" Target="/ppt/slides/slide6.xml" Id="Rfd3c1ecd19fa4e1d" /><Relationship Type="http://schemas.openxmlformats.org/officeDocument/2006/relationships/slide" Target="/ppt/slides/slide7.xml" Id="Rb76c59bb3b294c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45866be1349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faf6d128f4bce" /><Relationship Type="http://schemas.openxmlformats.org/officeDocument/2006/relationships/theme" Target="/ppt/slideMasters/theme/theme1.xml" Id="Rf5399a6696e84b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faf6d128f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d999c1a04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7b96756cb4a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fb002dae84e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5d16d052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1b2c803b7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e67186c3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417e3fb7246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VENGA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NORWAY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4 138 535 000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4 139 358 000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FINANCE SARL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