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18edbd38b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1f75ee4cb4fa7"/>
  </p:sldMasterIdLst>
  <p:sldIdLst>
    <p:sldId xmlns:r="http://schemas.openxmlformats.org/officeDocument/2006/relationships" id="256" r:id="Re39436b90df34579"/>
    <p:sldId xmlns:r="http://schemas.openxmlformats.org/officeDocument/2006/relationships" id="257" r:id="Rc465ea6a7ca14f11"/>
    <p:sldId xmlns:r="http://schemas.openxmlformats.org/officeDocument/2006/relationships" id="258" r:id="R9b1d96d3b82c4a4a"/>
    <p:sldId xmlns:r="http://schemas.openxmlformats.org/officeDocument/2006/relationships" id="259" r:id="R14f8913891b24cd1"/>
    <p:sldId xmlns:r="http://schemas.openxmlformats.org/officeDocument/2006/relationships" id="260" r:id="R94e582b1bca74862"/>
    <p:sldId xmlns:r="http://schemas.openxmlformats.org/officeDocument/2006/relationships" id="261" r:id="R44dd6fc1080b4e99"/>
    <p:sldId xmlns:r="http://schemas.openxmlformats.org/officeDocument/2006/relationships" id="262" r:id="R6fca5e6bad56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1f75ee4cb4fa7" /><Relationship Type="http://schemas.openxmlformats.org/officeDocument/2006/relationships/slide" Target="/ppt/slides/slide1.xml" Id="Re39436b90df34579" /><Relationship Type="http://schemas.openxmlformats.org/officeDocument/2006/relationships/slide" Target="/ppt/slides/slide2.xml" Id="Rc465ea6a7ca14f11" /><Relationship Type="http://schemas.openxmlformats.org/officeDocument/2006/relationships/slide" Target="/ppt/slides/slide3.xml" Id="R9b1d96d3b82c4a4a" /><Relationship Type="http://schemas.openxmlformats.org/officeDocument/2006/relationships/slide" Target="/ppt/slides/slide4.xml" Id="R14f8913891b24cd1" /><Relationship Type="http://schemas.openxmlformats.org/officeDocument/2006/relationships/slide" Target="/ppt/slides/slide5.xml" Id="R94e582b1bca74862" /><Relationship Type="http://schemas.openxmlformats.org/officeDocument/2006/relationships/slide" Target="/ppt/slides/slide6.xml" Id="R44dd6fc1080b4e99" /><Relationship Type="http://schemas.openxmlformats.org/officeDocument/2006/relationships/slide" Target="/ppt/slides/slide7.xml" Id="R6fca5e6bad56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7b3b38230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c57c1b8bd463b" /><Relationship Type="http://schemas.openxmlformats.org/officeDocument/2006/relationships/theme" Target="/ppt/slideMasters/theme/theme1.xml" Id="Rca328f2de4be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c57c1b8bd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634ecca3b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9ad8e1d0a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7b80d11d6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72aa92a05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6539e00e744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fb607bffe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659ef4ec546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33 079 614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23 708 210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53 842 275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82 054 202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42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ghagen@ghagen.no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AS</a:t>
            </a:r>
          </a:p>
        </p:txBody>
      </p:sp>
    </p:spTree>
  </p:cSld>
  <p:clrMapOvr>
    <a:masterClrMapping xmlns:a="http://schemas.openxmlformats.org/drawingml/2006/main"/>
  </p:clrMapOvr>
</p:sld>
</file>