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8a0f17617547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5e9ff79a7d4585"/>
  </p:sldMasterIdLst>
  <p:sldIdLst>
    <p:sldId xmlns:r="http://schemas.openxmlformats.org/officeDocument/2006/relationships" id="256" r:id="Rc61485ee15d54af1"/>
    <p:sldId xmlns:r="http://schemas.openxmlformats.org/officeDocument/2006/relationships" id="257" r:id="R6b36849b350e4385"/>
    <p:sldId xmlns:r="http://schemas.openxmlformats.org/officeDocument/2006/relationships" id="258" r:id="R379b7989477e4a2b"/>
    <p:sldId xmlns:r="http://schemas.openxmlformats.org/officeDocument/2006/relationships" id="259" r:id="Rb2d404acf599425b"/>
    <p:sldId xmlns:r="http://schemas.openxmlformats.org/officeDocument/2006/relationships" id="260" r:id="R98369eba4f894d9d"/>
    <p:sldId xmlns:r="http://schemas.openxmlformats.org/officeDocument/2006/relationships" id="261" r:id="R82bb90f675af46bc"/>
    <p:sldId xmlns:r="http://schemas.openxmlformats.org/officeDocument/2006/relationships" id="262" r:id="R515cfee628b44b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e9ff79a7d4585" /><Relationship Type="http://schemas.openxmlformats.org/officeDocument/2006/relationships/slide" Target="/ppt/slides/slide1.xml" Id="Rc61485ee15d54af1" /><Relationship Type="http://schemas.openxmlformats.org/officeDocument/2006/relationships/slide" Target="/ppt/slides/slide2.xml" Id="R6b36849b350e4385" /><Relationship Type="http://schemas.openxmlformats.org/officeDocument/2006/relationships/slide" Target="/ppt/slides/slide3.xml" Id="R379b7989477e4a2b" /><Relationship Type="http://schemas.openxmlformats.org/officeDocument/2006/relationships/slide" Target="/ppt/slides/slide4.xml" Id="Rb2d404acf599425b" /><Relationship Type="http://schemas.openxmlformats.org/officeDocument/2006/relationships/slide" Target="/ppt/slides/slide5.xml" Id="R98369eba4f894d9d" /><Relationship Type="http://schemas.openxmlformats.org/officeDocument/2006/relationships/slide" Target="/ppt/slides/slide6.xml" Id="R82bb90f675af46bc" /><Relationship Type="http://schemas.openxmlformats.org/officeDocument/2006/relationships/slide" Target="/ppt/slides/slide7.xml" Id="R515cfee628b44b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082ade647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b119a6ad44b2a" /><Relationship Type="http://schemas.openxmlformats.org/officeDocument/2006/relationships/theme" Target="/ppt/slideMasters/theme/theme1.xml" Id="R415b7879258647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b119a6ad44b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9d234d8d9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b0ee2ffd24a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073969561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21053386d46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e1fd41949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029c3c45b4c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c16ca79584b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BOGEN ØYE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BOGEN ØYE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3 241 411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BOGEN ØYE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Prinsens gate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BOGEN ØYE INVEST AS</a:t>
            </a:r>
          </a:p>
        </p:txBody>
      </p:sp>
    </p:spTree>
  </p:cSld>
  <p:clrMapOvr>
    <a:masterClrMapping xmlns:a="http://schemas.openxmlformats.org/drawingml/2006/main"/>
  </p:clrMapOvr>
</p:sld>
</file>