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e734116d4d42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977c44c6144af4"/>
  </p:sldMasterIdLst>
  <p:sldIdLst>
    <p:sldId xmlns:r="http://schemas.openxmlformats.org/officeDocument/2006/relationships" id="256" r:id="R5da407aa477f4b12"/>
    <p:sldId xmlns:r="http://schemas.openxmlformats.org/officeDocument/2006/relationships" id="257" r:id="R1aa7b563e6604509"/>
    <p:sldId xmlns:r="http://schemas.openxmlformats.org/officeDocument/2006/relationships" id="258" r:id="R24a193b5c39f4d31"/>
    <p:sldId xmlns:r="http://schemas.openxmlformats.org/officeDocument/2006/relationships" id="259" r:id="R741d29d8a6fd47d4"/>
    <p:sldId xmlns:r="http://schemas.openxmlformats.org/officeDocument/2006/relationships" id="260" r:id="R1855d73f8bad424f"/>
    <p:sldId xmlns:r="http://schemas.openxmlformats.org/officeDocument/2006/relationships" id="261" r:id="R482b39742a9a4d9a"/>
    <p:sldId xmlns:r="http://schemas.openxmlformats.org/officeDocument/2006/relationships" id="262" r:id="Rf840f0074bc34d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77c44c6144af4" /><Relationship Type="http://schemas.openxmlformats.org/officeDocument/2006/relationships/slide" Target="/ppt/slides/slide1.xml" Id="R5da407aa477f4b12" /><Relationship Type="http://schemas.openxmlformats.org/officeDocument/2006/relationships/slide" Target="/ppt/slides/slide2.xml" Id="R1aa7b563e6604509" /><Relationship Type="http://schemas.openxmlformats.org/officeDocument/2006/relationships/slide" Target="/ppt/slides/slide3.xml" Id="R24a193b5c39f4d31" /><Relationship Type="http://schemas.openxmlformats.org/officeDocument/2006/relationships/slide" Target="/ppt/slides/slide4.xml" Id="R741d29d8a6fd47d4" /><Relationship Type="http://schemas.openxmlformats.org/officeDocument/2006/relationships/slide" Target="/ppt/slides/slide5.xml" Id="R1855d73f8bad424f" /><Relationship Type="http://schemas.openxmlformats.org/officeDocument/2006/relationships/slide" Target="/ppt/slides/slide6.xml" Id="R482b39742a9a4d9a" /><Relationship Type="http://schemas.openxmlformats.org/officeDocument/2006/relationships/slide" Target="/ppt/slides/slide7.xml" Id="Rf840f0074bc34d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270564e174d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d541b73b945dc" /><Relationship Type="http://schemas.openxmlformats.org/officeDocument/2006/relationships/theme" Target="/ppt/slideMasters/theme/theme1.xml" Id="Rfb401d3647224c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fd541b73b945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28e285eb14e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1a1ad92c344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37080ce8e40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0cf29aed342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82397bb8d4c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cf815f16347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b226d44dd4d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CHRISTOPHER AALHOLM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AALHOLM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294 814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1 709 574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AALHOLM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Michelets vei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928 024 237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