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d4c48c236a40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26c302359f4bf4"/>
  </p:sldMasterIdLst>
  <p:sldIdLst>
    <p:sldId xmlns:r="http://schemas.openxmlformats.org/officeDocument/2006/relationships" id="256" r:id="Rf68369e4a4244bf5"/>
    <p:sldId xmlns:r="http://schemas.openxmlformats.org/officeDocument/2006/relationships" id="257" r:id="R1e5e635397dc482d"/>
    <p:sldId xmlns:r="http://schemas.openxmlformats.org/officeDocument/2006/relationships" id="258" r:id="Ra197ee4356854a6a"/>
    <p:sldId xmlns:r="http://schemas.openxmlformats.org/officeDocument/2006/relationships" id="259" r:id="R694015d5738d4282"/>
    <p:sldId xmlns:r="http://schemas.openxmlformats.org/officeDocument/2006/relationships" id="260" r:id="R384951aba5cd4320"/>
    <p:sldId xmlns:r="http://schemas.openxmlformats.org/officeDocument/2006/relationships" id="261" r:id="Rf1aad7db1f394994"/>
    <p:sldId xmlns:r="http://schemas.openxmlformats.org/officeDocument/2006/relationships" id="262" r:id="R2c5ff7969d7847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26c302359f4bf4" /><Relationship Type="http://schemas.openxmlformats.org/officeDocument/2006/relationships/slide" Target="/ppt/slides/slide1.xml" Id="Rf68369e4a4244bf5" /><Relationship Type="http://schemas.openxmlformats.org/officeDocument/2006/relationships/slide" Target="/ppt/slides/slide2.xml" Id="R1e5e635397dc482d" /><Relationship Type="http://schemas.openxmlformats.org/officeDocument/2006/relationships/slide" Target="/ppt/slides/slide3.xml" Id="Ra197ee4356854a6a" /><Relationship Type="http://schemas.openxmlformats.org/officeDocument/2006/relationships/slide" Target="/ppt/slides/slide4.xml" Id="R694015d5738d4282" /><Relationship Type="http://schemas.openxmlformats.org/officeDocument/2006/relationships/slide" Target="/ppt/slides/slide5.xml" Id="R384951aba5cd4320" /><Relationship Type="http://schemas.openxmlformats.org/officeDocument/2006/relationships/slide" Target="/ppt/slides/slide6.xml" Id="Rf1aad7db1f394994" /><Relationship Type="http://schemas.openxmlformats.org/officeDocument/2006/relationships/slide" Target="/ppt/slides/slide7.xml" Id="R2c5ff7969d7847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81cd7da0d24e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98ec469584fef" /><Relationship Type="http://schemas.openxmlformats.org/officeDocument/2006/relationships/theme" Target="/ppt/slideMasters/theme/theme1.xml" Id="R7836211f34da4d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898ec469584f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4e1d3ac0f4e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801f39d324e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9f9309acd44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77417a15b4d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0592eedd24e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fda16a54845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1a75cb58d4a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BJERKBÆK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BJERKBÆK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BJERKBÆK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BJERKBÆK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BJERKBÆK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BJERKBÆK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−112 330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−176 995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1 016 917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BJERKBÆK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BJERKAAS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BJERKBÆK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Bjerkebakken 79B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928 085 643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BJERKBÆK INVEST AS</a:t>
            </a:r>
          </a:p>
        </p:txBody>
      </p:sp>
    </p:spTree>
  </p:cSld>
  <p:clrMapOvr>
    <a:masterClrMapping xmlns:a="http://schemas.openxmlformats.org/drawingml/2006/main"/>
  </p:clrMapOvr>
</p:sld>
</file>