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6d1bddb6a041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1a67ac5afc4a92"/>
  </p:sldMasterIdLst>
  <p:sldIdLst>
    <p:sldId xmlns:r="http://schemas.openxmlformats.org/officeDocument/2006/relationships" id="256" r:id="R5754a0d263f34eaa"/>
    <p:sldId xmlns:r="http://schemas.openxmlformats.org/officeDocument/2006/relationships" id="257" r:id="R1f4e7b6a1d804549"/>
    <p:sldId xmlns:r="http://schemas.openxmlformats.org/officeDocument/2006/relationships" id="258" r:id="R1338597f1bb84067"/>
    <p:sldId xmlns:r="http://schemas.openxmlformats.org/officeDocument/2006/relationships" id="259" r:id="Rf35560eab69e4375"/>
    <p:sldId xmlns:r="http://schemas.openxmlformats.org/officeDocument/2006/relationships" id="260" r:id="R726436389dc343c7"/>
    <p:sldId xmlns:r="http://schemas.openxmlformats.org/officeDocument/2006/relationships" id="261" r:id="R7fde9f6d38944614"/>
    <p:sldId xmlns:r="http://schemas.openxmlformats.org/officeDocument/2006/relationships" id="262" r:id="Rfc9278caff1542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1a67ac5afc4a92" /><Relationship Type="http://schemas.openxmlformats.org/officeDocument/2006/relationships/slide" Target="/ppt/slides/slide1.xml" Id="R5754a0d263f34eaa" /><Relationship Type="http://schemas.openxmlformats.org/officeDocument/2006/relationships/slide" Target="/ppt/slides/slide2.xml" Id="R1f4e7b6a1d804549" /><Relationship Type="http://schemas.openxmlformats.org/officeDocument/2006/relationships/slide" Target="/ppt/slides/slide3.xml" Id="R1338597f1bb84067" /><Relationship Type="http://schemas.openxmlformats.org/officeDocument/2006/relationships/slide" Target="/ppt/slides/slide4.xml" Id="Rf35560eab69e4375" /><Relationship Type="http://schemas.openxmlformats.org/officeDocument/2006/relationships/slide" Target="/ppt/slides/slide5.xml" Id="R726436389dc343c7" /><Relationship Type="http://schemas.openxmlformats.org/officeDocument/2006/relationships/slide" Target="/ppt/slides/slide6.xml" Id="R7fde9f6d38944614" /><Relationship Type="http://schemas.openxmlformats.org/officeDocument/2006/relationships/slide" Target="/ppt/slides/slide7.xml" Id="Rfc9278caff1542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290bea1bb149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23301b64c146f0" /><Relationship Type="http://schemas.openxmlformats.org/officeDocument/2006/relationships/theme" Target="/ppt/slideMasters/theme/theme1.xml" Id="R08648ecc347c44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23301b64c146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355407715a44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dd474ec4a044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cfe5f534a44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721e5a4b7441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d7d4efb12a44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9075109d9e48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72e8c25d9b49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CMA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CMA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14 492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100 343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WOLFF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Frognerveien 30A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928 126 307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 HOLDING AS</a:t>
            </a:r>
          </a:p>
        </p:txBody>
      </p:sp>
    </p:spTree>
  </p:cSld>
  <p:clrMapOvr>
    <a:masterClrMapping xmlns:a="http://schemas.openxmlformats.org/drawingml/2006/main"/>
  </p:clrMapOvr>
</p:sld>
</file>