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ac6234bc6345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d0c05f74e9472e"/>
  </p:sldMasterIdLst>
  <p:sldIdLst>
    <p:sldId xmlns:r="http://schemas.openxmlformats.org/officeDocument/2006/relationships" id="256" r:id="R57644f8d561e46a3"/>
    <p:sldId xmlns:r="http://schemas.openxmlformats.org/officeDocument/2006/relationships" id="257" r:id="R3aa3e95e51d8475f"/>
    <p:sldId xmlns:r="http://schemas.openxmlformats.org/officeDocument/2006/relationships" id="258" r:id="Ra07bcf7ea1c544d9"/>
    <p:sldId xmlns:r="http://schemas.openxmlformats.org/officeDocument/2006/relationships" id="259" r:id="R5a26e59ab0ff4f28"/>
    <p:sldId xmlns:r="http://schemas.openxmlformats.org/officeDocument/2006/relationships" id="260" r:id="R71b045c2f1784cc0"/>
    <p:sldId xmlns:r="http://schemas.openxmlformats.org/officeDocument/2006/relationships" id="261" r:id="Ra608012f08564374"/>
    <p:sldId xmlns:r="http://schemas.openxmlformats.org/officeDocument/2006/relationships" id="262" r:id="Ra18504af6b9f4c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0c05f74e9472e" /><Relationship Type="http://schemas.openxmlformats.org/officeDocument/2006/relationships/slide" Target="/ppt/slides/slide1.xml" Id="R57644f8d561e46a3" /><Relationship Type="http://schemas.openxmlformats.org/officeDocument/2006/relationships/slide" Target="/ppt/slides/slide2.xml" Id="R3aa3e95e51d8475f" /><Relationship Type="http://schemas.openxmlformats.org/officeDocument/2006/relationships/slide" Target="/ppt/slides/slide3.xml" Id="Ra07bcf7ea1c544d9" /><Relationship Type="http://schemas.openxmlformats.org/officeDocument/2006/relationships/slide" Target="/ppt/slides/slide4.xml" Id="R5a26e59ab0ff4f28" /><Relationship Type="http://schemas.openxmlformats.org/officeDocument/2006/relationships/slide" Target="/ppt/slides/slide5.xml" Id="R71b045c2f1784cc0" /><Relationship Type="http://schemas.openxmlformats.org/officeDocument/2006/relationships/slide" Target="/ppt/slides/slide6.xml" Id="Ra608012f08564374" /><Relationship Type="http://schemas.openxmlformats.org/officeDocument/2006/relationships/slide" Target="/ppt/slides/slide7.xml" Id="Ra18504af6b9f4c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6db7d49e14b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00667ff8c48d1" /><Relationship Type="http://schemas.openxmlformats.org/officeDocument/2006/relationships/theme" Target="/ppt/slideMasters/theme/theme1.xml" Id="Rbc786823cb504e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300667ff8c48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0a4c1b31d48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f17f1d5724b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360049ab540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56b27f36a40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fbb31dfcf45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cf7c916c74f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2ffb893fc4e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FALSTEN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FALSTEN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FALSTEN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Valhallveien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928 139 921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