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ec1af5ded945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1a0daa69c4be3"/>
  </p:sldMasterIdLst>
  <p:sldIdLst>
    <p:sldId xmlns:r="http://schemas.openxmlformats.org/officeDocument/2006/relationships" id="256" r:id="Ra8308bea2c3d4318"/>
    <p:sldId xmlns:r="http://schemas.openxmlformats.org/officeDocument/2006/relationships" id="257" r:id="R6f19c59c365144b5"/>
    <p:sldId xmlns:r="http://schemas.openxmlformats.org/officeDocument/2006/relationships" id="258" r:id="R770278a1fc1f4e53"/>
    <p:sldId xmlns:r="http://schemas.openxmlformats.org/officeDocument/2006/relationships" id="259" r:id="R673c2433dd624519"/>
    <p:sldId xmlns:r="http://schemas.openxmlformats.org/officeDocument/2006/relationships" id="260" r:id="R5e3d21ddf9eb48c8"/>
    <p:sldId xmlns:r="http://schemas.openxmlformats.org/officeDocument/2006/relationships" id="261" r:id="Rfbeb047a854a4db4"/>
    <p:sldId xmlns:r="http://schemas.openxmlformats.org/officeDocument/2006/relationships" id="262" r:id="R412e908c54a844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1a0daa69c4be3" /><Relationship Type="http://schemas.openxmlformats.org/officeDocument/2006/relationships/slide" Target="/ppt/slides/slide1.xml" Id="Ra8308bea2c3d4318" /><Relationship Type="http://schemas.openxmlformats.org/officeDocument/2006/relationships/slide" Target="/ppt/slides/slide2.xml" Id="R6f19c59c365144b5" /><Relationship Type="http://schemas.openxmlformats.org/officeDocument/2006/relationships/slide" Target="/ppt/slides/slide3.xml" Id="R770278a1fc1f4e53" /><Relationship Type="http://schemas.openxmlformats.org/officeDocument/2006/relationships/slide" Target="/ppt/slides/slide4.xml" Id="R673c2433dd624519" /><Relationship Type="http://schemas.openxmlformats.org/officeDocument/2006/relationships/slide" Target="/ppt/slides/slide5.xml" Id="R5e3d21ddf9eb48c8" /><Relationship Type="http://schemas.openxmlformats.org/officeDocument/2006/relationships/slide" Target="/ppt/slides/slide6.xml" Id="Rfbeb047a854a4db4" /><Relationship Type="http://schemas.openxmlformats.org/officeDocument/2006/relationships/slide" Target="/ppt/slides/slide7.xml" Id="R412e908c54a844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09bb7d51a41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51b15436a4c7c" /><Relationship Type="http://schemas.openxmlformats.org/officeDocument/2006/relationships/theme" Target="/ppt/slideMasters/theme/theme1.xml" Id="R10c067e6f0b749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851b15436a4c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824af6f1a46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c9a878fdd4e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81aae162748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d9411898042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1d39540d14e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bec0c70fd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05cffc62f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KANTSTEN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KANTSTEN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2 273 183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2 278 378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ANSTEN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ANSTEN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Knut Ansten, Pareliusveien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KANTSTEN AS</a:t>
            </a:r>
          </a:p>
        </p:txBody>
      </p:sp>
    </p:spTree>
  </p:cSld>
  <p:clrMapOvr>
    <a:masterClrMapping xmlns:a="http://schemas.openxmlformats.org/drawingml/2006/main"/>
  </p:clrMapOvr>
</p:sld>
</file>