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f54572a67943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abfc07ffd64262"/>
  </p:sldMasterIdLst>
  <p:sldIdLst>
    <p:sldId xmlns:r="http://schemas.openxmlformats.org/officeDocument/2006/relationships" id="256" r:id="R28622e2c972146ae"/>
    <p:sldId xmlns:r="http://schemas.openxmlformats.org/officeDocument/2006/relationships" id="257" r:id="R4358988bd3684d0d"/>
    <p:sldId xmlns:r="http://schemas.openxmlformats.org/officeDocument/2006/relationships" id="258" r:id="R04f99a723b074e3e"/>
    <p:sldId xmlns:r="http://schemas.openxmlformats.org/officeDocument/2006/relationships" id="259" r:id="R600c39e366e046e5"/>
    <p:sldId xmlns:r="http://schemas.openxmlformats.org/officeDocument/2006/relationships" id="260" r:id="R7f8fed16b0304b4e"/>
    <p:sldId xmlns:r="http://schemas.openxmlformats.org/officeDocument/2006/relationships" id="261" r:id="R522dedb328964730"/>
    <p:sldId xmlns:r="http://schemas.openxmlformats.org/officeDocument/2006/relationships" id="262" r:id="R99c12f5947444c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bfc07ffd64262" /><Relationship Type="http://schemas.openxmlformats.org/officeDocument/2006/relationships/slide" Target="/ppt/slides/slide1.xml" Id="R28622e2c972146ae" /><Relationship Type="http://schemas.openxmlformats.org/officeDocument/2006/relationships/slide" Target="/ppt/slides/slide2.xml" Id="R4358988bd3684d0d" /><Relationship Type="http://schemas.openxmlformats.org/officeDocument/2006/relationships/slide" Target="/ppt/slides/slide3.xml" Id="R04f99a723b074e3e" /><Relationship Type="http://schemas.openxmlformats.org/officeDocument/2006/relationships/slide" Target="/ppt/slides/slide4.xml" Id="R600c39e366e046e5" /><Relationship Type="http://schemas.openxmlformats.org/officeDocument/2006/relationships/slide" Target="/ppt/slides/slide5.xml" Id="R7f8fed16b0304b4e" /><Relationship Type="http://schemas.openxmlformats.org/officeDocument/2006/relationships/slide" Target="/ppt/slides/slide6.xml" Id="R522dedb328964730" /><Relationship Type="http://schemas.openxmlformats.org/officeDocument/2006/relationships/slide" Target="/ppt/slides/slide7.xml" Id="R99c12f5947444c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7e550ccff244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15743eef04020" /><Relationship Type="http://schemas.openxmlformats.org/officeDocument/2006/relationships/theme" Target="/ppt/slideMasters/theme/theme1.xml" Id="R62058e53537846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615743eef040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3acf2a12a4a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141dd4a0141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c4a5a0c4d4a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07a30d85246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af254eb6446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a63a8b2cc4c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b1fd3daaf4f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M.S.A INVEST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1 406 156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SAUARLIA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