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4a774ac33441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57398b09b484e"/>
  </p:sldMasterIdLst>
  <p:sldIdLst>
    <p:sldId xmlns:r="http://schemas.openxmlformats.org/officeDocument/2006/relationships" id="256" r:id="R43ee5ad3832749df"/>
    <p:sldId xmlns:r="http://schemas.openxmlformats.org/officeDocument/2006/relationships" id="257" r:id="R327ce861568c4067"/>
    <p:sldId xmlns:r="http://schemas.openxmlformats.org/officeDocument/2006/relationships" id="258" r:id="R830b6ee286ea4a2f"/>
    <p:sldId xmlns:r="http://schemas.openxmlformats.org/officeDocument/2006/relationships" id="259" r:id="R0005c6172c9c4108"/>
    <p:sldId xmlns:r="http://schemas.openxmlformats.org/officeDocument/2006/relationships" id="260" r:id="R876f66ce620344b0"/>
    <p:sldId xmlns:r="http://schemas.openxmlformats.org/officeDocument/2006/relationships" id="261" r:id="R0b2a8b5d11f8406e"/>
    <p:sldId xmlns:r="http://schemas.openxmlformats.org/officeDocument/2006/relationships" id="262" r:id="R44ab3467dca646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57398b09b484e" /><Relationship Type="http://schemas.openxmlformats.org/officeDocument/2006/relationships/slide" Target="/ppt/slides/slide1.xml" Id="R43ee5ad3832749df" /><Relationship Type="http://schemas.openxmlformats.org/officeDocument/2006/relationships/slide" Target="/ppt/slides/slide2.xml" Id="R327ce861568c4067" /><Relationship Type="http://schemas.openxmlformats.org/officeDocument/2006/relationships/slide" Target="/ppt/slides/slide3.xml" Id="R830b6ee286ea4a2f" /><Relationship Type="http://schemas.openxmlformats.org/officeDocument/2006/relationships/slide" Target="/ppt/slides/slide4.xml" Id="R0005c6172c9c4108" /><Relationship Type="http://schemas.openxmlformats.org/officeDocument/2006/relationships/slide" Target="/ppt/slides/slide5.xml" Id="R876f66ce620344b0" /><Relationship Type="http://schemas.openxmlformats.org/officeDocument/2006/relationships/slide" Target="/ppt/slides/slide6.xml" Id="R0b2a8b5d11f8406e" /><Relationship Type="http://schemas.openxmlformats.org/officeDocument/2006/relationships/slide" Target="/ppt/slides/slide7.xml" Id="R44ab3467dca646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794d2b1ac46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4e6c81d9f4d8b" /><Relationship Type="http://schemas.openxmlformats.org/officeDocument/2006/relationships/theme" Target="/ppt/slideMasters/theme/theme1.xml" Id="R0526111df83742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4e6c81d9f4d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8fee4ff6c48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61ec90def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495ebc73440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dbfa8979f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6771030aa4f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a36f2df884c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c2e38a91345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SANNA AS ble etablert [år] og holder til i Ulefoss.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10 133 084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214 075 124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230 256 345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DIDERIK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Jernværksvegen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928 320 340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AS</a:t>
            </a:r>
          </a:p>
        </p:txBody>
      </p:sp>
    </p:spTree>
  </p:cSld>
  <p:clrMapOvr>
    <a:masterClrMapping xmlns:a="http://schemas.openxmlformats.org/drawingml/2006/main"/>
  </p:clrMapOvr>
</p:sld>
</file>