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daf052c0164c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9123fa9434b79"/>
  </p:sldMasterIdLst>
  <p:sldIdLst>
    <p:sldId xmlns:r="http://schemas.openxmlformats.org/officeDocument/2006/relationships" id="256" r:id="R9c70c9e801874757"/>
    <p:sldId xmlns:r="http://schemas.openxmlformats.org/officeDocument/2006/relationships" id="257" r:id="Raee30a7da39e405a"/>
    <p:sldId xmlns:r="http://schemas.openxmlformats.org/officeDocument/2006/relationships" id="258" r:id="R99bedf422b934b10"/>
    <p:sldId xmlns:r="http://schemas.openxmlformats.org/officeDocument/2006/relationships" id="259" r:id="Ra41c0ad4d7e04b6c"/>
    <p:sldId xmlns:r="http://schemas.openxmlformats.org/officeDocument/2006/relationships" id="260" r:id="Rcd9b47b4c7e74315"/>
    <p:sldId xmlns:r="http://schemas.openxmlformats.org/officeDocument/2006/relationships" id="261" r:id="R7a3ed709fb1d4061"/>
    <p:sldId xmlns:r="http://schemas.openxmlformats.org/officeDocument/2006/relationships" id="262" r:id="R42e5cc0dd7804e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9123fa9434b79" /><Relationship Type="http://schemas.openxmlformats.org/officeDocument/2006/relationships/slide" Target="/ppt/slides/slide1.xml" Id="R9c70c9e801874757" /><Relationship Type="http://schemas.openxmlformats.org/officeDocument/2006/relationships/slide" Target="/ppt/slides/slide2.xml" Id="Raee30a7da39e405a" /><Relationship Type="http://schemas.openxmlformats.org/officeDocument/2006/relationships/slide" Target="/ppt/slides/slide3.xml" Id="R99bedf422b934b10" /><Relationship Type="http://schemas.openxmlformats.org/officeDocument/2006/relationships/slide" Target="/ppt/slides/slide4.xml" Id="Ra41c0ad4d7e04b6c" /><Relationship Type="http://schemas.openxmlformats.org/officeDocument/2006/relationships/slide" Target="/ppt/slides/slide5.xml" Id="Rcd9b47b4c7e74315" /><Relationship Type="http://schemas.openxmlformats.org/officeDocument/2006/relationships/slide" Target="/ppt/slides/slide6.xml" Id="R7a3ed709fb1d4061" /><Relationship Type="http://schemas.openxmlformats.org/officeDocument/2006/relationships/slide" Target="/ppt/slides/slide7.xml" Id="R42e5cc0dd7804e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7d55199bf44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5675334eb4d18" /><Relationship Type="http://schemas.openxmlformats.org/officeDocument/2006/relationships/theme" Target="/ppt/slideMasters/theme/theme1.xml" Id="R96980b4d246940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d5675334eb4d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948471e4d4f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028ae6c8742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d9b9bc5f140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7adf347844c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677b475fd4c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29106b63148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dd4350a4944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TELEHEIM AS ble etablert [år] og holder til i Sørumsand.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−167 051 256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−203 847 213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−262 072 239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451 586 738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SUDRHEIM INVEST AS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MARITEAM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Sudrheimgruppen, Sørumsandveien 68C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1920 Sørumsand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928 433 021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TELEHEIM AS</a:t>
            </a:r>
          </a:p>
        </p:txBody>
      </p:sp>
    </p:spTree>
  </p:cSld>
  <p:clrMapOvr>
    <a:masterClrMapping xmlns:a="http://schemas.openxmlformats.org/drawingml/2006/main"/>
  </p:clrMapOvr>
</p:sld>
</file>