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cec19f390240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663dc241d141a8"/>
  </p:sldMasterIdLst>
  <p:sldIdLst>
    <p:sldId xmlns:r="http://schemas.openxmlformats.org/officeDocument/2006/relationships" id="256" r:id="R176cb2ac407a4d94"/>
    <p:sldId xmlns:r="http://schemas.openxmlformats.org/officeDocument/2006/relationships" id="257" r:id="R9b82f8094bf54073"/>
    <p:sldId xmlns:r="http://schemas.openxmlformats.org/officeDocument/2006/relationships" id="258" r:id="R13a70f780cb64caa"/>
    <p:sldId xmlns:r="http://schemas.openxmlformats.org/officeDocument/2006/relationships" id="259" r:id="Rf42fd050989a49d8"/>
    <p:sldId xmlns:r="http://schemas.openxmlformats.org/officeDocument/2006/relationships" id="260" r:id="R407f9f887be3498d"/>
    <p:sldId xmlns:r="http://schemas.openxmlformats.org/officeDocument/2006/relationships" id="261" r:id="R9c5e9d2ef5b34bb7"/>
    <p:sldId xmlns:r="http://schemas.openxmlformats.org/officeDocument/2006/relationships" id="262" r:id="Rff6deebf066a42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63dc241d141a8" /><Relationship Type="http://schemas.openxmlformats.org/officeDocument/2006/relationships/slide" Target="/ppt/slides/slide1.xml" Id="R176cb2ac407a4d94" /><Relationship Type="http://schemas.openxmlformats.org/officeDocument/2006/relationships/slide" Target="/ppt/slides/slide2.xml" Id="R9b82f8094bf54073" /><Relationship Type="http://schemas.openxmlformats.org/officeDocument/2006/relationships/slide" Target="/ppt/slides/slide3.xml" Id="R13a70f780cb64caa" /><Relationship Type="http://schemas.openxmlformats.org/officeDocument/2006/relationships/slide" Target="/ppt/slides/slide4.xml" Id="Rf42fd050989a49d8" /><Relationship Type="http://schemas.openxmlformats.org/officeDocument/2006/relationships/slide" Target="/ppt/slides/slide5.xml" Id="R407f9f887be3498d" /><Relationship Type="http://schemas.openxmlformats.org/officeDocument/2006/relationships/slide" Target="/ppt/slides/slide6.xml" Id="R9c5e9d2ef5b34bb7" /><Relationship Type="http://schemas.openxmlformats.org/officeDocument/2006/relationships/slide" Target="/ppt/slides/slide7.xml" Id="Rff6deebf066a42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92ef3fccce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cb649e76b4ec4" /><Relationship Type="http://schemas.openxmlformats.org/officeDocument/2006/relationships/theme" Target="/ppt/slideMasters/theme/theme1.xml" Id="R1ef95dbf193645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bcb649e76b4e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ec53e51ed47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83df7468141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2e12dcffc41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10726deae4e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cdb75e78a4a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bd0f97ec74c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1106fda2f49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MODALSLI RØR LISTER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MODALSLI RØR LISTER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34 868 178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−6 161 571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−5 308 919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−2 401 611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17 736 671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MODALSLI RØR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TLAND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Agnefestveien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