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eb4f0054645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e47ebac4c427f"/>
  </p:sldMasterIdLst>
  <p:sldIdLst>
    <p:sldId xmlns:r="http://schemas.openxmlformats.org/officeDocument/2006/relationships" id="256" r:id="Re18d8078fee044e1"/>
    <p:sldId xmlns:r="http://schemas.openxmlformats.org/officeDocument/2006/relationships" id="257" r:id="R366a5c9da49c442c"/>
    <p:sldId xmlns:r="http://schemas.openxmlformats.org/officeDocument/2006/relationships" id="258" r:id="Rfbbcb39118654bc8"/>
    <p:sldId xmlns:r="http://schemas.openxmlformats.org/officeDocument/2006/relationships" id="259" r:id="R3e3008332e9d48e8"/>
    <p:sldId xmlns:r="http://schemas.openxmlformats.org/officeDocument/2006/relationships" id="260" r:id="R4192dc05daf9495d"/>
    <p:sldId xmlns:r="http://schemas.openxmlformats.org/officeDocument/2006/relationships" id="261" r:id="R85d18b368b494aaf"/>
    <p:sldId xmlns:r="http://schemas.openxmlformats.org/officeDocument/2006/relationships" id="262" r:id="R400ebb05bbeb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e47ebac4c427f" /><Relationship Type="http://schemas.openxmlformats.org/officeDocument/2006/relationships/slide" Target="/ppt/slides/slide1.xml" Id="Re18d8078fee044e1" /><Relationship Type="http://schemas.openxmlformats.org/officeDocument/2006/relationships/slide" Target="/ppt/slides/slide2.xml" Id="R366a5c9da49c442c" /><Relationship Type="http://schemas.openxmlformats.org/officeDocument/2006/relationships/slide" Target="/ppt/slides/slide3.xml" Id="Rfbbcb39118654bc8" /><Relationship Type="http://schemas.openxmlformats.org/officeDocument/2006/relationships/slide" Target="/ppt/slides/slide4.xml" Id="R3e3008332e9d48e8" /><Relationship Type="http://schemas.openxmlformats.org/officeDocument/2006/relationships/slide" Target="/ppt/slides/slide5.xml" Id="R4192dc05daf9495d" /><Relationship Type="http://schemas.openxmlformats.org/officeDocument/2006/relationships/slide" Target="/ppt/slides/slide6.xml" Id="R85d18b368b494aaf" /><Relationship Type="http://schemas.openxmlformats.org/officeDocument/2006/relationships/slide" Target="/ppt/slides/slide7.xml" Id="R400ebb05bbeb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5edba0934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812178e34443f" /><Relationship Type="http://schemas.openxmlformats.org/officeDocument/2006/relationships/theme" Target="/ppt/slideMasters/theme/theme1.xml" Id="R0322cb47ff50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6812178e34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d060cae67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e55e04c87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e0913353e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05575d90e42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1fe6ef521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911e565bd42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bfa045f96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EIGUDEILL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EIGUDEILL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861 260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THEM-ENGER ANFINSET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Smestadhagan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