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cf075d3de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391da7b58043d5"/>
  </p:sldMasterIdLst>
  <p:sldIdLst>
    <p:sldId xmlns:r="http://schemas.openxmlformats.org/officeDocument/2006/relationships" id="256" r:id="R4420141d3558403a"/>
    <p:sldId xmlns:r="http://schemas.openxmlformats.org/officeDocument/2006/relationships" id="257" r:id="Rafe980a9e2ee403a"/>
    <p:sldId xmlns:r="http://schemas.openxmlformats.org/officeDocument/2006/relationships" id="258" r:id="Rdacb6f9cb2cf4941"/>
    <p:sldId xmlns:r="http://schemas.openxmlformats.org/officeDocument/2006/relationships" id="259" r:id="R301ae11ad94d480b"/>
    <p:sldId xmlns:r="http://schemas.openxmlformats.org/officeDocument/2006/relationships" id="260" r:id="Re1ace6c6a5974bb5"/>
    <p:sldId xmlns:r="http://schemas.openxmlformats.org/officeDocument/2006/relationships" id="261" r:id="R84b5234352704c78"/>
    <p:sldId xmlns:r="http://schemas.openxmlformats.org/officeDocument/2006/relationships" id="262" r:id="Rf1885933300a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91da7b58043d5" /><Relationship Type="http://schemas.openxmlformats.org/officeDocument/2006/relationships/slide" Target="/ppt/slides/slide1.xml" Id="R4420141d3558403a" /><Relationship Type="http://schemas.openxmlformats.org/officeDocument/2006/relationships/slide" Target="/ppt/slides/slide2.xml" Id="Rafe980a9e2ee403a" /><Relationship Type="http://schemas.openxmlformats.org/officeDocument/2006/relationships/slide" Target="/ppt/slides/slide3.xml" Id="Rdacb6f9cb2cf4941" /><Relationship Type="http://schemas.openxmlformats.org/officeDocument/2006/relationships/slide" Target="/ppt/slides/slide4.xml" Id="R301ae11ad94d480b" /><Relationship Type="http://schemas.openxmlformats.org/officeDocument/2006/relationships/slide" Target="/ppt/slides/slide5.xml" Id="Re1ace6c6a5974bb5" /><Relationship Type="http://schemas.openxmlformats.org/officeDocument/2006/relationships/slide" Target="/ppt/slides/slide6.xml" Id="R84b5234352704c78" /><Relationship Type="http://schemas.openxmlformats.org/officeDocument/2006/relationships/slide" Target="/ppt/slides/slide7.xml" Id="Rf1885933300a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428d4a6aa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faac29be641c9" /><Relationship Type="http://schemas.openxmlformats.org/officeDocument/2006/relationships/theme" Target="/ppt/slideMasters/theme/theme1.xml" Id="Rdbb84c9309aa4c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faac29be6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4c89eec5c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2ae4f913b41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b43d0453c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500df098845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70f97447541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62a1bfdea40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1822e4cf742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 BJERKLI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 BJERKLI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MARIUS BJERKLI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Svehøgda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