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63050a19e34f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ecd69f12d841f4"/>
  </p:sldMasterIdLst>
  <p:sldIdLst>
    <p:sldId xmlns:r="http://schemas.openxmlformats.org/officeDocument/2006/relationships" id="256" r:id="Rbf8cb2c953354917"/>
    <p:sldId xmlns:r="http://schemas.openxmlformats.org/officeDocument/2006/relationships" id="257" r:id="Rb75ca19d5f474f1a"/>
    <p:sldId xmlns:r="http://schemas.openxmlformats.org/officeDocument/2006/relationships" id="258" r:id="Rf5bbd2246eff4e2a"/>
    <p:sldId xmlns:r="http://schemas.openxmlformats.org/officeDocument/2006/relationships" id="259" r:id="R4492f1f3cfdc4820"/>
    <p:sldId xmlns:r="http://schemas.openxmlformats.org/officeDocument/2006/relationships" id="260" r:id="Re48695e744314be5"/>
    <p:sldId xmlns:r="http://schemas.openxmlformats.org/officeDocument/2006/relationships" id="261" r:id="Rb3331cc77c414103"/>
    <p:sldId xmlns:r="http://schemas.openxmlformats.org/officeDocument/2006/relationships" id="262" r:id="R3246fd91d54343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ecd69f12d841f4" /><Relationship Type="http://schemas.openxmlformats.org/officeDocument/2006/relationships/slide" Target="/ppt/slides/slide1.xml" Id="Rbf8cb2c953354917" /><Relationship Type="http://schemas.openxmlformats.org/officeDocument/2006/relationships/slide" Target="/ppt/slides/slide2.xml" Id="Rb75ca19d5f474f1a" /><Relationship Type="http://schemas.openxmlformats.org/officeDocument/2006/relationships/slide" Target="/ppt/slides/slide3.xml" Id="Rf5bbd2246eff4e2a" /><Relationship Type="http://schemas.openxmlformats.org/officeDocument/2006/relationships/slide" Target="/ppt/slides/slide4.xml" Id="R4492f1f3cfdc4820" /><Relationship Type="http://schemas.openxmlformats.org/officeDocument/2006/relationships/slide" Target="/ppt/slides/slide5.xml" Id="Re48695e744314be5" /><Relationship Type="http://schemas.openxmlformats.org/officeDocument/2006/relationships/slide" Target="/ppt/slides/slide6.xml" Id="Rb3331cc77c414103" /><Relationship Type="http://schemas.openxmlformats.org/officeDocument/2006/relationships/slide" Target="/ppt/slides/slide7.xml" Id="R3246fd91d54343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5e438b11a40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1d1fcf69c4bcd" /><Relationship Type="http://schemas.openxmlformats.org/officeDocument/2006/relationships/theme" Target="/ppt/slideMasters/theme/theme1.xml" Id="R0945470afbc24f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d1d1fcf69c4b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eb6a9279342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7a2f5890248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1aa3e659640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5bc79b7ab4d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ab7d3583a4d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334ee087047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63bc6ce914d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ERE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356 629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956 082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1 493 537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REBECKA ERIKSSON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Heer terrasse 38C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928 601 293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