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cfee8aff9b4c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a4fa74b05b485a"/>
  </p:sldMasterIdLst>
  <p:sldIdLst>
    <p:sldId xmlns:r="http://schemas.openxmlformats.org/officeDocument/2006/relationships" id="256" r:id="R470ea9bfe53643a0"/>
    <p:sldId xmlns:r="http://schemas.openxmlformats.org/officeDocument/2006/relationships" id="257" r:id="R000600c0c70044ee"/>
    <p:sldId xmlns:r="http://schemas.openxmlformats.org/officeDocument/2006/relationships" id="258" r:id="Re966381f7a734692"/>
    <p:sldId xmlns:r="http://schemas.openxmlformats.org/officeDocument/2006/relationships" id="259" r:id="R29ef730f7aac4cbe"/>
    <p:sldId xmlns:r="http://schemas.openxmlformats.org/officeDocument/2006/relationships" id="260" r:id="R36c7acc24c794704"/>
    <p:sldId xmlns:r="http://schemas.openxmlformats.org/officeDocument/2006/relationships" id="261" r:id="R64b0de91d5e44ea9"/>
    <p:sldId xmlns:r="http://schemas.openxmlformats.org/officeDocument/2006/relationships" id="262" r:id="R93104fb526864d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a4fa74b05b485a" /><Relationship Type="http://schemas.openxmlformats.org/officeDocument/2006/relationships/slide" Target="/ppt/slides/slide1.xml" Id="R470ea9bfe53643a0" /><Relationship Type="http://schemas.openxmlformats.org/officeDocument/2006/relationships/slide" Target="/ppt/slides/slide2.xml" Id="R000600c0c70044ee" /><Relationship Type="http://schemas.openxmlformats.org/officeDocument/2006/relationships/slide" Target="/ppt/slides/slide3.xml" Id="Re966381f7a734692" /><Relationship Type="http://schemas.openxmlformats.org/officeDocument/2006/relationships/slide" Target="/ppt/slides/slide4.xml" Id="R29ef730f7aac4cbe" /><Relationship Type="http://schemas.openxmlformats.org/officeDocument/2006/relationships/slide" Target="/ppt/slides/slide5.xml" Id="R36c7acc24c794704" /><Relationship Type="http://schemas.openxmlformats.org/officeDocument/2006/relationships/slide" Target="/ppt/slides/slide6.xml" Id="R64b0de91d5e44ea9" /><Relationship Type="http://schemas.openxmlformats.org/officeDocument/2006/relationships/slide" Target="/ppt/slides/slide7.xml" Id="R93104fb526864d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41d1d52ecb4d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f17cf992346e8" /><Relationship Type="http://schemas.openxmlformats.org/officeDocument/2006/relationships/theme" Target="/ppt/slideMasters/theme/theme1.xml" Id="R3b64a59612f14e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0f17cf992346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fa219d65f4d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c0d136f8347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c2e93786647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03072d62645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9fb2a2d1d44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e4bd25f2a46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24c4540d84c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LOHRE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LOHRE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−1 482 349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522 289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ALEXANDER LOHRE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Smestadvei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928 608 921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