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5666313aed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82d7bad9de4e58"/>
  </p:sldMasterIdLst>
  <p:sldIdLst>
    <p:sldId xmlns:r="http://schemas.openxmlformats.org/officeDocument/2006/relationships" id="256" r:id="R707fb588899a4edf"/>
    <p:sldId xmlns:r="http://schemas.openxmlformats.org/officeDocument/2006/relationships" id="257" r:id="R8b3ba3d8890c498c"/>
    <p:sldId xmlns:r="http://schemas.openxmlformats.org/officeDocument/2006/relationships" id="258" r:id="R1f5ac6b58d0843d5"/>
    <p:sldId xmlns:r="http://schemas.openxmlformats.org/officeDocument/2006/relationships" id="259" r:id="R2c55fdedf78c4a75"/>
    <p:sldId xmlns:r="http://schemas.openxmlformats.org/officeDocument/2006/relationships" id="260" r:id="R77c0cef9e1094d99"/>
    <p:sldId xmlns:r="http://schemas.openxmlformats.org/officeDocument/2006/relationships" id="261" r:id="Rbbce263eb9fd44d9"/>
    <p:sldId xmlns:r="http://schemas.openxmlformats.org/officeDocument/2006/relationships" id="262" r:id="Ree0cbc757aba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82d7bad9de4e58" /><Relationship Type="http://schemas.openxmlformats.org/officeDocument/2006/relationships/slide" Target="/ppt/slides/slide1.xml" Id="R707fb588899a4edf" /><Relationship Type="http://schemas.openxmlformats.org/officeDocument/2006/relationships/slide" Target="/ppt/slides/slide2.xml" Id="R8b3ba3d8890c498c" /><Relationship Type="http://schemas.openxmlformats.org/officeDocument/2006/relationships/slide" Target="/ppt/slides/slide3.xml" Id="R1f5ac6b58d0843d5" /><Relationship Type="http://schemas.openxmlformats.org/officeDocument/2006/relationships/slide" Target="/ppt/slides/slide4.xml" Id="R2c55fdedf78c4a75" /><Relationship Type="http://schemas.openxmlformats.org/officeDocument/2006/relationships/slide" Target="/ppt/slides/slide5.xml" Id="R77c0cef9e1094d99" /><Relationship Type="http://schemas.openxmlformats.org/officeDocument/2006/relationships/slide" Target="/ppt/slides/slide6.xml" Id="Rbbce263eb9fd44d9" /><Relationship Type="http://schemas.openxmlformats.org/officeDocument/2006/relationships/slide" Target="/ppt/slides/slide7.xml" Id="Ree0cbc757aba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0c376651c44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e84cfb6ed44c5f" /><Relationship Type="http://schemas.openxmlformats.org/officeDocument/2006/relationships/theme" Target="/ppt/slideMasters/theme/theme1.xml" Id="Rf7ed5731107c41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e84cfb6ed44c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c0402171a48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9f2877a24a43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d78be1f64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9b3c6433c43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0bc27eea914a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95e19ae0e4a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3af86ab88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PROBABLY NOTHING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PROBABLY NOTHING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FREDRIK WALSTAD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Løvenskiolds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928 994 635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PROBABLY NOTHING AS</a:t>
            </a:r>
          </a:p>
        </p:txBody>
      </p:sp>
    </p:spTree>
  </p:cSld>
  <p:clrMapOvr>
    <a:masterClrMapping xmlns:a="http://schemas.openxmlformats.org/drawingml/2006/main"/>
  </p:clrMapOvr>
</p:sld>
</file>