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50086d541842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524ffbb55c4fb3"/>
  </p:sldMasterIdLst>
  <p:sldIdLst>
    <p:sldId xmlns:r="http://schemas.openxmlformats.org/officeDocument/2006/relationships" id="256" r:id="R1b24893220564884"/>
    <p:sldId xmlns:r="http://schemas.openxmlformats.org/officeDocument/2006/relationships" id="257" r:id="R8bde1a1ad0ab49be"/>
    <p:sldId xmlns:r="http://schemas.openxmlformats.org/officeDocument/2006/relationships" id="258" r:id="Rfaffd670325f457a"/>
    <p:sldId xmlns:r="http://schemas.openxmlformats.org/officeDocument/2006/relationships" id="259" r:id="R0b4df6a88c8a4512"/>
    <p:sldId xmlns:r="http://schemas.openxmlformats.org/officeDocument/2006/relationships" id="260" r:id="R1ee6231b0e364262"/>
    <p:sldId xmlns:r="http://schemas.openxmlformats.org/officeDocument/2006/relationships" id="261" r:id="Re53a859229384849"/>
    <p:sldId xmlns:r="http://schemas.openxmlformats.org/officeDocument/2006/relationships" id="262" r:id="R9bedec5a02e34c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24ffbb55c4fb3" /><Relationship Type="http://schemas.openxmlformats.org/officeDocument/2006/relationships/slide" Target="/ppt/slides/slide1.xml" Id="R1b24893220564884" /><Relationship Type="http://schemas.openxmlformats.org/officeDocument/2006/relationships/slide" Target="/ppt/slides/slide2.xml" Id="R8bde1a1ad0ab49be" /><Relationship Type="http://schemas.openxmlformats.org/officeDocument/2006/relationships/slide" Target="/ppt/slides/slide3.xml" Id="Rfaffd670325f457a" /><Relationship Type="http://schemas.openxmlformats.org/officeDocument/2006/relationships/slide" Target="/ppt/slides/slide4.xml" Id="R0b4df6a88c8a4512" /><Relationship Type="http://schemas.openxmlformats.org/officeDocument/2006/relationships/slide" Target="/ppt/slides/slide5.xml" Id="R1ee6231b0e364262" /><Relationship Type="http://schemas.openxmlformats.org/officeDocument/2006/relationships/slide" Target="/ppt/slides/slide6.xml" Id="Re53a859229384849" /><Relationship Type="http://schemas.openxmlformats.org/officeDocument/2006/relationships/slide" Target="/ppt/slides/slide7.xml" Id="R9bedec5a02e34c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2100eed51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095da11bc4024" /><Relationship Type="http://schemas.openxmlformats.org/officeDocument/2006/relationships/theme" Target="/ppt/slideMasters/theme/theme1.xml" Id="R5b786464964446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b095da11bc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c05f3ae15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24b02476342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fff9c693349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4ff3180bf42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1259c45ce49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5f1c07e9647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82ae42ed2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 INVESTERING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−2 352 328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−10 616 233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69 329 411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70 758 527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FYLKESKOMMUNE  –  59,5 %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NORGE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  –  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KOMMUNE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NORDEA BANK ABP NUF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FRAMTRE SA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Fylkeshuset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4809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929 263 162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