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4c625cee2e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37d74a3474c42"/>
  </p:sldMasterIdLst>
  <p:sldIdLst>
    <p:sldId xmlns:r="http://schemas.openxmlformats.org/officeDocument/2006/relationships" id="256" r:id="Rc1dd12586e97488f"/>
    <p:sldId xmlns:r="http://schemas.openxmlformats.org/officeDocument/2006/relationships" id="257" r:id="Ra64a74f35a1c4cae"/>
    <p:sldId xmlns:r="http://schemas.openxmlformats.org/officeDocument/2006/relationships" id="258" r:id="Rd37be91159dc4b65"/>
    <p:sldId xmlns:r="http://schemas.openxmlformats.org/officeDocument/2006/relationships" id="259" r:id="Re909d14f085c44f5"/>
    <p:sldId xmlns:r="http://schemas.openxmlformats.org/officeDocument/2006/relationships" id="260" r:id="Rcc73c2c960aa4d3f"/>
    <p:sldId xmlns:r="http://schemas.openxmlformats.org/officeDocument/2006/relationships" id="261" r:id="Rd2245cf23c7c405a"/>
    <p:sldId xmlns:r="http://schemas.openxmlformats.org/officeDocument/2006/relationships" id="262" r:id="R488edcd43688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37d74a3474c42" /><Relationship Type="http://schemas.openxmlformats.org/officeDocument/2006/relationships/slide" Target="/ppt/slides/slide1.xml" Id="Rc1dd12586e97488f" /><Relationship Type="http://schemas.openxmlformats.org/officeDocument/2006/relationships/slide" Target="/ppt/slides/slide2.xml" Id="Ra64a74f35a1c4cae" /><Relationship Type="http://schemas.openxmlformats.org/officeDocument/2006/relationships/slide" Target="/ppt/slides/slide3.xml" Id="Rd37be91159dc4b65" /><Relationship Type="http://schemas.openxmlformats.org/officeDocument/2006/relationships/slide" Target="/ppt/slides/slide4.xml" Id="Re909d14f085c44f5" /><Relationship Type="http://schemas.openxmlformats.org/officeDocument/2006/relationships/slide" Target="/ppt/slides/slide5.xml" Id="Rcc73c2c960aa4d3f" /><Relationship Type="http://schemas.openxmlformats.org/officeDocument/2006/relationships/slide" Target="/ppt/slides/slide6.xml" Id="Rd2245cf23c7c405a" /><Relationship Type="http://schemas.openxmlformats.org/officeDocument/2006/relationships/slide" Target="/ppt/slides/slide7.xml" Id="R488edcd43688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613551b6e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b0a49f8cf4ed0" /><Relationship Type="http://schemas.openxmlformats.org/officeDocument/2006/relationships/theme" Target="/ppt/slideMasters/theme/theme1.xml" Id="R2ac63efe38c5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b0a49f8cf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b2277da58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71d78e3b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06ff0a910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b6205e064f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61e54c39b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fd7e99fb045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35c6f920e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PATRIK ÅKESSON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Pareliusveien 5K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929 440 021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