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bb91eb909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7dd9f50294cc2"/>
  </p:sldMasterIdLst>
  <p:sldIdLst>
    <p:sldId xmlns:r="http://schemas.openxmlformats.org/officeDocument/2006/relationships" id="256" r:id="Refae949d2707449d"/>
    <p:sldId xmlns:r="http://schemas.openxmlformats.org/officeDocument/2006/relationships" id="257" r:id="Re56bbcaeb6fe4071"/>
    <p:sldId xmlns:r="http://schemas.openxmlformats.org/officeDocument/2006/relationships" id="258" r:id="R6d2d1b2ec0ce4267"/>
    <p:sldId xmlns:r="http://schemas.openxmlformats.org/officeDocument/2006/relationships" id="259" r:id="R6cd5f740dbe44506"/>
    <p:sldId xmlns:r="http://schemas.openxmlformats.org/officeDocument/2006/relationships" id="260" r:id="Ra065c0ca04b54c56"/>
    <p:sldId xmlns:r="http://schemas.openxmlformats.org/officeDocument/2006/relationships" id="261" r:id="Rb8e148ceb9b84f3d"/>
    <p:sldId xmlns:r="http://schemas.openxmlformats.org/officeDocument/2006/relationships" id="262" r:id="Rda02ce79b160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7dd9f50294cc2" /><Relationship Type="http://schemas.openxmlformats.org/officeDocument/2006/relationships/slide" Target="/ppt/slides/slide1.xml" Id="Refae949d2707449d" /><Relationship Type="http://schemas.openxmlformats.org/officeDocument/2006/relationships/slide" Target="/ppt/slides/slide2.xml" Id="Re56bbcaeb6fe4071" /><Relationship Type="http://schemas.openxmlformats.org/officeDocument/2006/relationships/slide" Target="/ppt/slides/slide3.xml" Id="R6d2d1b2ec0ce4267" /><Relationship Type="http://schemas.openxmlformats.org/officeDocument/2006/relationships/slide" Target="/ppt/slides/slide4.xml" Id="R6cd5f740dbe44506" /><Relationship Type="http://schemas.openxmlformats.org/officeDocument/2006/relationships/slide" Target="/ppt/slides/slide5.xml" Id="Ra065c0ca04b54c56" /><Relationship Type="http://schemas.openxmlformats.org/officeDocument/2006/relationships/slide" Target="/ppt/slides/slide6.xml" Id="Rb8e148ceb9b84f3d" /><Relationship Type="http://schemas.openxmlformats.org/officeDocument/2006/relationships/slide" Target="/ppt/slides/slide7.xml" Id="Rda02ce79b160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57a34e39c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8cf9c21e84711" /><Relationship Type="http://schemas.openxmlformats.org/officeDocument/2006/relationships/theme" Target="/ppt/slideMasters/theme/theme1.xml" Id="Re3caef9ad63f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88cf9c21e8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ab47b6e86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0d12349e5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8c837865f46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c6295df83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cca63d879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0a1b788584a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ae425190a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4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MATILDE PAULINE NORDAHL NEBY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929 720 571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