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b98221818d48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55112e147b4dc2"/>
  </p:sldMasterIdLst>
  <p:sldIdLst>
    <p:sldId xmlns:r="http://schemas.openxmlformats.org/officeDocument/2006/relationships" id="256" r:id="Rd4e18f69473d42f2"/>
    <p:sldId xmlns:r="http://schemas.openxmlformats.org/officeDocument/2006/relationships" id="257" r:id="R932dcafc2d30430a"/>
    <p:sldId xmlns:r="http://schemas.openxmlformats.org/officeDocument/2006/relationships" id="258" r:id="R62fd5b1afb3847c9"/>
    <p:sldId xmlns:r="http://schemas.openxmlformats.org/officeDocument/2006/relationships" id="259" r:id="R4e5ee5e41a754ec2"/>
    <p:sldId xmlns:r="http://schemas.openxmlformats.org/officeDocument/2006/relationships" id="260" r:id="R050448775fb44ad8"/>
    <p:sldId xmlns:r="http://schemas.openxmlformats.org/officeDocument/2006/relationships" id="261" r:id="Rf61ab23f8bda4868"/>
    <p:sldId xmlns:r="http://schemas.openxmlformats.org/officeDocument/2006/relationships" id="262" r:id="R23550aa7ff1049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55112e147b4dc2" /><Relationship Type="http://schemas.openxmlformats.org/officeDocument/2006/relationships/slide" Target="/ppt/slides/slide1.xml" Id="Rd4e18f69473d42f2" /><Relationship Type="http://schemas.openxmlformats.org/officeDocument/2006/relationships/slide" Target="/ppt/slides/slide2.xml" Id="R932dcafc2d30430a" /><Relationship Type="http://schemas.openxmlformats.org/officeDocument/2006/relationships/slide" Target="/ppt/slides/slide3.xml" Id="R62fd5b1afb3847c9" /><Relationship Type="http://schemas.openxmlformats.org/officeDocument/2006/relationships/slide" Target="/ppt/slides/slide4.xml" Id="R4e5ee5e41a754ec2" /><Relationship Type="http://schemas.openxmlformats.org/officeDocument/2006/relationships/slide" Target="/ppt/slides/slide5.xml" Id="R050448775fb44ad8" /><Relationship Type="http://schemas.openxmlformats.org/officeDocument/2006/relationships/slide" Target="/ppt/slides/slide6.xml" Id="Rf61ab23f8bda4868" /><Relationship Type="http://schemas.openxmlformats.org/officeDocument/2006/relationships/slide" Target="/ppt/slides/slide7.xml" Id="R23550aa7ff1049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182e5ce2c245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32a3045644529" /><Relationship Type="http://schemas.openxmlformats.org/officeDocument/2006/relationships/theme" Target="/ppt/slideMasters/theme/theme1.xml" Id="Ra2b1d6b6c2f349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032a30456445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b2eb5c0804c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e58f2b95e4e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3af29bc434b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44d32301b4f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1856668fe41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0d7969d954a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535add6f142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KARLGÅRD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KARLGÅRD REGNSKAP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1 210 552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237 175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637 111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CASTRO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Julian Karlgård, Idrettsveien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929 772 113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