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e87cb50d6a49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9bf73e66f4730"/>
  </p:sldMasterIdLst>
  <p:sldIdLst>
    <p:sldId xmlns:r="http://schemas.openxmlformats.org/officeDocument/2006/relationships" id="256" r:id="R08f8a940f68c498e"/>
    <p:sldId xmlns:r="http://schemas.openxmlformats.org/officeDocument/2006/relationships" id="257" r:id="R017eb597168643d0"/>
    <p:sldId xmlns:r="http://schemas.openxmlformats.org/officeDocument/2006/relationships" id="258" r:id="Rf6db92dcfb5b4c15"/>
    <p:sldId xmlns:r="http://schemas.openxmlformats.org/officeDocument/2006/relationships" id="259" r:id="Rceeb5d8e0e9d4b7a"/>
    <p:sldId xmlns:r="http://schemas.openxmlformats.org/officeDocument/2006/relationships" id="260" r:id="R38222fad30b44649"/>
    <p:sldId xmlns:r="http://schemas.openxmlformats.org/officeDocument/2006/relationships" id="261" r:id="Rb40d5dc1ec9f48f7"/>
    <p:sldId xmlns:r="http://schemas.openxmlformats.org/officeDocument/2006/relationships" id="262" r:id="R9b06757068c242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9bf73e66f4730" /><Relationship Type="http://schemas.openxmlformats.org/officeDocument/2006/relationships/slide" Target="/ppt/slides/slide1.xml" Id="R08f8a940f68c498e" /><Relationship Type="http://schemas.openxmlformats.org/officeDocument/2006/relationships/slide" Target="/ppt/slides/slide2.xml" Id="R017eb597168643d0" /><Relationship Type="http://schemas.openxmlformats.org/officeDocument/2006/relationships/slide" Target="/ppt/slides/slide3.xml" Id="Rf6db92dcfb5b4c15" /><Relationship Type="http://schemas.openxmlformats.org/officeDocument/2006/relationships/slide" Target="/ppt/slides/slide4.xml" Id="Rceeb5d8e0e9d4b7a" /><Relationship Type="http://schemas.openxmlformats.org/officeDocument/2006/relationships/slide" Target="/ppt/slides/slide5.xml" Id="R38222fad30b44649" /><Relationship Type="http://schemas.openxmlformats.org/officeDocument/2006/relationships/slide" Target="/ppt/slides/slide6.xml" Id="Rb40d5dc1ec9f48f7" /><Relationship Type="http://schemas.openxmlformats.org/officeDocument/2006/relationships/slide" Target="/ppt/slides/slide7.xml" Id="R9b06757068c242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cc9bf0af648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ae9f7ac084575" /><Relationship Type="http://schemas.openxmlformats.org/officeDocument/2006/relationships/theme" Target="/ppt/slideMasters/theme/theme1.xml" Id="R94599758ea2e42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ae9f7ac0845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9c7af8194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40c08c0a240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1580cdba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7352a0339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d49cf87046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93f4af9a0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7c5b77aae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22 879 160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12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