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4e40a80d3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2a88f226b4488"/>
  </p:sldMasterIdLst>
  <p:sldIdLst>
    <p:sldId xmlns:r="http://schemas.openxmlformats.org/officeDocument/2006/relationships" id="256" r:id="R0f7386a1613c4e74"/>
    <p:sldId xmlns:r="http://schemas.openxmlformats.org/officeDocument/2006/relationships" id="257" r:id="Rbaabccdddbe1438a"/>
    <p:sldId xmlns:r="http://schemas.openxmlformats.org/officeDocument/2006/relationships" id="258" r:id="R63884d517a414d0a"/>
    <p:sldId xmlns:r="http://schemas.openxmlformats.org/officeDocument/2006/relationships" id="259" r:id="R9dc8043e98fa4b17"/>
    <p:sldId xmlns:r="http://schemas.openxmlformats.org/officeDocument/2006/relationships" id="260" r:id="R8d029f9caa0e49c4"/>
    <p:sldId xmlns:r="http://schemas.openxmlformats.org/officeDocument/2006/relationships" id="261" r:id="R59385922af554081"/>
    <p:sldId xmlns:r="http://schemas.openxmlformats.org/officeDocument/2006/relationships" id="262" r:id="R23e54bbf09a9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2a88f226b4488" /><Relationship Type="http://schemas.openxmlformats.org/officeDocument/2006/relationships/slide" Target="/ppt/slides/slide1.xml" Id="R0f7386a1613c4e74" /><Relationship Type="http://schemas.openxmlformats.org/officeDocument/2006/relationships/slide" Target="/ppt/slides/slide2.xml" Id="Rbaabccdddbe1438a" /><Relationship Type="http://schemas.openxmlformats.org/officeDocument/2006/relationships/slide" Target="/ppt/slides/slide3.xml" Id="R63884d517a414d0a" /><Relationship Type="http://schemas.openxmlformats.org/officeDocument/2006/relationships/slide" Target="/ppt/slides/slide4.xml" Id="R9dc8043e98fa4b17" /><Relationship Type="http://schemas.openxmlformats.org/officeDocument/2006/relationships/slide" Target="/ppt/slides/slide5.xml" Id="R8d029f9caa0e49c4" /><Relationship Type="http://schemas.openxmlformats.org/officeDocument/2006/relationships/slide" Target="/ppt/slides/slide6.xml" Id="R59385922af554081" /><Relationship Type="http://schemas.openxmlformats.org/officeDocument/2006/relationships/slide" Target="/ppt/slides/slide7.xml" Id="R23e54bbf09a9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2b8be9f1a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af5b2d8414ab6" /><Relationship Type="http://schemas.openxmlformats.org/officeDocument/2006/relationships/theme" Target="/ppt/slideMasters/theme/theme1.xml" Id="R73dd3a56e3f648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af5b2d841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f5a6f4dc94a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31dbd191b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be9c3ed8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fcfede3c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abe9cea75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aaca1c23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fc60eaedf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