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5a0255abda4f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78c8110d434f75"/>
  </p:sldMasterIdLst>
  <p:sldIdLst>
    <p:sldId xmlns:r="http://schemas.openxmlformats.org/officeDocument/2006/relationships" id="256" r:id="R65bb8140a292491a"/>
    <p:sldId xmlns:r="http://schemas.openxmlformats.org/officeDocument/2006/relationships" id="257" r:id="R73b953fe0bd14df4"/>
    <p:sldId xmlns:r="http://schemas.openxmlformats.org/officeDocument/2006/relationships" id="258" r:id="Rc4bc185587f24382"/>
    <p:sldId xmlns:r="http://schemas.openxmlformats.org/officeDocument/2006/relationships" id="259" r:id="R142d0235c69a479f"/>
    <p:sldId xmlns:r="http://schemas.openxmlformats.org/officeDocument/2006/relationships" id="260" r:id="R8453317e9cde4a9f"/>
    <p:sldId xmlns:r="http://schemas.openxmlformats.org/officeDocument/2006/relationships" id="261" r:id="Rae91c23b2cda4185"/>
    <p:sldId xmlns:r="http://schemas.openxmlformats.org/officeDocument/2006/relationships" id="262" r:id="R73eba43f295645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8c8110d434f75" /><Relationship Type="http://schemas.openxmlformats.org/officeDocument/2006/relationships/slide" Target="/ppt/slides/slide1.xml" Id="R65bb8140a292491a" /><Relationship Type="http://schemas.openxmlformats.org/officeDocument/2006/relationships/slide" Target="/ppt/slides/slide2.xml" Id="R73b953fe0bd14df4" /><Relationship Type="http://schemas.openxmlformats.org/officeDocument/2006/relationships/slide" Target="/ppt/slides/slide3.xml" Id="Rc4bc185587f24382" /><Relationship Type="http://schemas.openxmlformats.org/officeDocument/2006/relationships/slide" Target="/ppt/slides/slide4.xml" Id="R142d0235c69a479f" /><Relationship Type="http://schemas.openxmlformats.org/officeDocument/2006/relationships/slide" Target="/ppt/slides/slide5.xml" Id="R8453317e9cde4a9f" /><Relationship Type="http://schemas.openxmlformats.org/officeDocument/2006/relationships/slide" Target="/ppt/slides/slide6.xml" Id="Rae91c23b2cda4185" /><Relationship Type="http://schemas.openxmlformats.org/officeDocument/2006/relationships/slide" Target="/ppt/slides/slide7.xml" Id="R73eba43f295645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49656ba2cf4f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7b10c08074e01" /><Relationship Type="http://schemas.openxmlformats.org/officeDocument/2006/relationships/theme" Target="/ppt/slideMasters/theme/theme1.xml" Id="R524bf2f5e8be4c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e7b10c08074e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cba131bbc4a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22aca43cb49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a19299dd144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de79e2148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af7264f5542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3392e95d44b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3ec858db846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HARDANGER BYGGESELSKAP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BYGGESELSKAP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 BYGGESELSKAP AS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BYGGESELSKAP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BYGGESELSKAP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BYGGESELSKAP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242 052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BYGGESELSKAP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BYGGESELSKAP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Odda Plast AS, Holmavegen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65 19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BYGGESELSKAP AS</a:t>
            </a:r>
          </a:p>
        </p:txBody>
      </p:sp>
    </p:spTree>
  </p:cSld>
  <p:clrMapOvr>
    <a:masterClrMapping xmlns:a="http://schemas.openxmlformats.org/drawingml/2006/main"/>
  </p:clrMapOvr>
</p:sld>
</file>