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67b752b9274d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b34220dac1497d"/>
  </p:sldMasterIdLst>
  <p:sldIdLst>
    <p:sldId xmlns:r="http://schemas.openxmlformats.org/officeDocument/2006/relationships" id="256" r:id="Rddfc12e5809a4954"/>
    <p:sldId xmlns:r="http://schemas.openxmlformats.org/officeDocument/2006/relationships" id="257" r:id="Rb0018a4506f244a3"/>
    <p:sldId xmlns:r="http://schemas.openxmlformats.org/officeDocument/2006/relationships" id="258" r:id="R5dbbdb29844c473c"/>
    <p:sldId xmlns:r="http://schemas.openxmlformats.org/officeDocument/2006/relationships" id="259" r:id="Ra12957439b6646de"/>
    <p:sldId xmlns:r="http://schemas.openxmlformats.org/officeDocument/2006/relationships" id="260" r:id="Rf8a349ce8e5c4136"/>
    <p:sldId xmlns:r="http://schemas.openxmlformats.org/officeDocument/2006/relationships" id="261" r:id="R4ef61eabaef34400"/>
    <p:sldId xmlns:r="http://schemas.openxmlformats.org/officeDocument/2006/relationships" id="262" r:id="R22f17e3ccc694e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b34220dac1497d" /><Relationship Type="http://schemas.openxmlformats.org/officeDocument/2006/relationships/slide" Target="/ppt/slides/slide1.xml" Id="Rddfc12e5809a4954" /><Relationship Type="http://schemas.openxmlformats.org/officeDocument/2006/relationships/slide" Target="/ppt/slides/slide2.xml" Id="Rb0018a4506f244a3" /><Relationship Type="http://schemas.openxmlformats.org/officeDocument/2006/relationships/slide" Target="/ppt/slides/slide3.xml" Id="R5dbbdb29844c473c" /><Relationship Type="http://schemas.openxmlformats.org/officeDocument/2006/relationships/slide" Target="/ppt/slides/slide4.xml" Id="Ra12957439b6646de" /><Relationship Type="http://schemas.openxmlformats.org/officeDocument/2006/relationships/slide" Target="/ppt/slides/slide5.xml" Id="Rf8a349ce8e5c4136" /><Relationship Type="http://schemas.openxmlformats.org/officeDocument/2006/relationships/slide" Target="/ppt/slides/slide6.xml" Id="R4ef61eabaef34400" /><Relationship Type="http://schemas.openxmlformats.org/officeDocument/2006/relationships/slide" Target="/ppt/slides/slide7.xml" Id="R22f17e3ccc694e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127d12def40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e9dad67da41fb" /><Relationship Type="http://schemas.openxmlformats.org/officeDocument/2006/relationships/theme" Target="/ppt/slideMasters/theme/theme1.xml" Id="Rfca82833248547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1e9dad67da41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528dcd35741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47256163345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bbedbb19c4d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e3bfb8ebb4f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f95b751d64d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19a43f08a43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dd8ee49e648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PRAHA HOLDING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6 440 605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11 292 288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UPPHEIM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UPPHEIM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265C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930 296 643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