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3f7de46e5e4c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084d3c2c734a00"/>
  </p:sldMasterIdLst>
  <p:sldIdLst>
    <p:sldId xmlns:r="http://schemas.openxmlformats.org/officeDocument/2006/relationships" id="256" r:id="R20bca7ce27c7407c"/>
    <p:sldId xmlns:r="http://schemas.openxmlformats.org/officeDocument/2006/relationships" id="257" r:id="R0fd4d0f1ec8d44a5"/>
    <p:sldId xmlns:r="http://schemas.openxmlformats.org/officeDocument/2006/relationships" id="258" r:id="R65b4db9e3c1b4188"/>
    <p:sldId xmlns:r="http://schemas.openxmlformats.org/officeDocument/2006/relationships" id="259" r:id="Ra25b64a683a04ad1"/>
    <p:sldId xmlns:r="http://schemas.openxmlformats.org/officeDocument/2006/relationships" id="260" r:id="Ra75abe0e46814f29"/>
    <p:sldId xmlns:r="http://schemas.openxmlformats.org/officeDocument/2006/relationships" id="261" r:id="R51a68830dbd54001"/>
    <p:sldId xmlns:r="http://schemas.openxmlformats.org/officeDocument/2006/relationships" id="262" r:id="R923be99a4fec44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084d3c2c734a00" /><Relationship Type="http://schemas.openxmlformats.org/officeDocument/2006/relationships/slide" Target="/ppt/slides/slide1.xml" Id="R20bca7ce27c7407c" /><Relationship Type="http://schemas.openxmlformats.org/officeDocument/2006/relationships/slide" Target="/ppt/slides/slide2.xml" Id="R0fd4d0f1ec8d44a5" /><Relationship Type="http://schemas.openxmlformats.org/officeDocument/2006/relationships/slide" Target="/ppt/slides/slide3.xml" Id="R65b4db9e3c1b4188" /><Relationship Type="http://schemas.openxmlformats.org/officeDocument/2006/relationships/slide" Target="/ppt/slides/slide4.xml" Id="Ra25b64a683a04ad1" /><Relationship Type="http://schemas.openxmlformats.org/officeDocument/2006/relationships/slide" Target="/ppt/slides/slide5.xml" Id="Ra75abe0e46814f29" /><Relationship Type="http://schemas.openxmlformats.org/officeDocument/2006/relationships/slide" Target="/ppt/slides/slide6.xml" Id="R51a68830dbd54001" /><Relationship Type="http://schemas.openxmlformats.org/officeDocument/2006/relationships/slide" Target="/ppt/slides/slide7.xml" Id="R923be99a4fec44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5819552c746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e9bd0ac70431e" /><Relationship Type="http://schemas.openxmlformats.org/officeDocument/2006/relationships/theme" Target="/ppt/slideMasters/theme/theme1.xml" Id="Rde0b8c7b22e141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7e9bd0ac7043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0aade1e3c4b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c301fa72441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754f43d9e4b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2c42c2b194c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559b3923644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7f06fc1b14f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d57f2fe2243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DFB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DFB AS ble etablert [år] og holder til i Tinn Austbygd.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5 581 843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886 588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584 672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2 255 013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4 316 852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DANIELSEN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Austbygdevegen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3650 Tinn Austbygd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930 459 151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