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a89db859543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21b7196a2b4759"/>
  </p:sldMasterIdLst>
  <p:sldIdLst>
    <p:sldId xmlns:r="http://schemas.openxmlformats.org/officeDocument/2006/relationships" id="256" r:id="Rb1da98bd46d043e1"/>
    <p:sldId xmlns:r="http://schemas.openxmlformats.org/officeDocument/2006/relationships" id="257" r:id="Rf7b297ba522442b3"/>
    <p:sldId xmlns:r="http://schemas.openxmlformats.org/officeDocument/2006/relationships" id="258" r:id="R65737e370b604032"/>
    <p:sldId xmlns:r="http://schemas.openxmlformats.org/officeDocument/2006/relationships" id="259" r:id="R319a2a2c59a34d6d"/>
    <p:sldId xmlns:r="http://schemas.openxmlformats.org/officeDocument/2006/relationships" id="260" r:id="R0987c8bfc3974b32"/>
    <p:sldId xmlns:r="http://schemas.openxmlformats.org/officeDocument/2006/relationships" id="261" r:id="R66a61781c7aa48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1b7196a2b4759" /><Relationship Type="http://schemas.openxmlformats.org/officeDocument/2006/relationships/slide" Target="/ppt/slides/slide1.xml" Id="Rb1da98bd46d043e1" /><Relationship Type="http://schemas.openxmlformats.org/officeDocument/2006/relationships/slide" Target="/ppt/slides/slide2.xml" Id="Rf7b297ba522442b3" /><Relationship Type="http://schemas.openxmlformats.org/officeDocument/2006/relationships/slide" Target="/ppt/slides/slide3.xml" Id="R65737e370b604032" /><Relationship Type="http://schemas.openxmlformats.org/officeDocument/2006/relationships/slide" Target="/ppt/slides/slide4.xml" Id="R319a2a2c59a34d6d" /><Relationship Type="http://schemas.openxmlformats.org/officeDocument/2006/relationships/slide" Target="/ppt/slides/slide5.xml" Id="R0987c8bfc3974b32" /><Relationship Type="http://schemas.openxmlformats.org/officeDocument/2006/relationships/slide" Target="/ppt/slides/slide6.xml" Id="R66a61781c7aa48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33b4d4b2d43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7f8c4bb174c95" /><Relationship Type="http://schemas.openxmlformats.org/officeDocument/2006/relationships/theme" Target="/ppt/slideMasters/theme/theme1.xml" Id="Ra87edeffe5c647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b7f8c4bb174c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9654aa339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68a9fe95947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95512f47c46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276ce009c48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9bebb6b46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dd3b348724b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