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ca95f89422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d2a72c7c44018"/>
  </p:sldMasterIdLst>
  <p:sldIdLst>
    <p:sldId xmlns:r="http://schemas.openxmlformats.org/officeDocument/2006/relationships" id="256" r:id="Rd7956d3017c247eb"/>
    <p:sldId xmlns:r="http://schemas.openxmlformats.org/officeDocument/2006/relationships" id="257" r:id="R4e8c072901fb4073"/>
    <p:sldId xmlns:r="http://schemas.openxmlformats.org/officeDocument/2006/relationships" id="258" r:id="R9e6f8cf377614f13"/>
    <p:sldId xmlns:r="http://schemas.openxmlformats.org/officeDocument/2006/relationships" id="259" r:id="R88742fdd14794a83"/>
    <p:sldId xmlns:r="http://schemas.openxmlformats.org/officeDocument/2006/relationships" id="260" r:id="Re6945f9b06f845f9"/>
    <p:sldId xmlns:r="http://schemas.openxmlformats.org/officeDocument/2006/relationships" id="261" r:id="Rf514954bc2384c09"/>
    <p:sldId xmlns:r="http://schemas.openxmlformats.org/officeDocument/2006/relationships" id="262" r:id="R49ceec9e3f3e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d2a72c7c44018" /><Relationship Type="http://schemas.openxmlformats.org/officeDocument/2006/relationships/slide" Target="/ppt/slides/slide1.xml" Id="Rd7956d3017c247eb" /><Relationship Type="http://schemas.openxmlformats.org/officeDocument/2006/relationships/slide" Target="/ppt/slides/slide2.xml" Id="R4e8c072901fb4073" /><Relationship Type="http://schemas.openxmlformats.org/officeDocument/2006/relationships/slide" Target="/ppt/slides/slide3.xml" Id="R9e6f8cf377614f13" /><Relationship Type="http://schemas.openxmlformats.org/officeDocument/2006/relationships/slide" Target="/ppt/slides/slide4.xml" Id="R88742fdd14794a83" /><Relationship Type="http://schemas.openxmlformats.org/officeDocument/2006/relationships/slide" Target="/ppt/slides/slide5.xml" Id="Re6945f9b06f845f9" /><Relationship Type="http://schemas.openxmlformats.org/officeDocument/2006/relationships/slide" Target="/ppt/slides/slide6.xml" Id="Rf514954bc2384c09" /><Relationship Type="http://schemas.openxmlformats.org/officeDocument/2006/relationships/slide" Target="/ppt/slides/slide7.xml" Id="R49ceec9e3f3e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fe763f84b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cf4dc98784583" /><Relationship Type="http://schemas.openxmlformats.org/officeDocument/2006/relationships/theme" Target="/ppt/slideMasters/theme/theme1.xml" Id="R18b3943039bb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cf4dc9878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adf38e1ed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3876e9608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eb9164a7c47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96ebe4d4a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a792996cc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ea47067bd4a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9224aa91a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