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37c39d0e0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ba98af89f4c65"/>
  </p:sldMasterIdLst>
  <p:sldIdLst>
    <p:sldId xmlns:r="http://schemas.openxmlformats.org/officeDocument/2006/relationships" id="256" r:id="R3cad551e68a944e7"/>
    <p:sldId xmlns:r="http://schemas.openxmlformats.org/officeDocument/2006/relationships" id="257" r:id="R3506f8c36c824d6e"/>
    <p:sldId xmlns:r="http://schemas.openxmlformats.org/officeDocument/2006/relationships" id="258" r:id="R6ac3e142ac544fa5"/>
    <p:sldId xmlns:r="http://schemas.openxmlformats.org/officeDocument/2006/relationships" id="259" r:id="Rfcc32ffd08db46fc"/>
    <p:sldId xmlns:r="http://schemas.openxmlformats.org/officeDocument/2006/relationships" id="260" r:id="Rc0b6c72baf22485a"/>
    <p:sldId xmlns:r="http://schemas.openxmlformats.org/officeDocument/2006/relationships" id="261" r:id="R567c9ce8319c4b06"/>
    <p:sldId xmlns:r="http://schemas.openxmlformats.org/officeDocument/2006/relationships" id="262" r:id="Ra86420fab52b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ba98af89f4c65" /><Relationship Type="http://schemas.openxmlformats.org/officeDocument/2006/relationships/slide" Target="/ppt/slides/slide1.xml" Id="R3cad551e68a944e7" /><Relationship Type="http://schemas.openxmlformats.org/officeDocument/2006/relationships/slide" Target="/ppt/slides/slide2.xml" Id="R3506f8c36c824d6e" /><Relationship Type="http://schemas.openxmlformats.org/officeDocument/2006/relationships/slide" Target="/ppt/slides/slide3.xml" Id="R6ac3e142ac544fa5" /><Relationship Type="http://schemas.openxmlformats.org/officeDocument/2006/relationships/slide" Target="/ppt/slides/slide4.xml" Id="Rfcc32ffd08db46fc" /><Relationship Type="http://schemas.openxmlformats.org/officeDocument/2006/relationships/slide" Target="/ppt/slides/slide5.xml" Id="Rc0b6c72baf22485a" /><Relationship Type="http://schemas.openxmlformats.org/officeDocument/2006/relationships/slide" Target="/ppt/slides/slide6.xml" Id="R567c9ce8319c4b06" /><Relationship Type="http://schemas.openxmlformats.org/officeDocument/2006/relationships/slide" Target="/ppt/slides/slide7.xml" Id="Ra86420fab52b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aba879bea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2cc528e004690" /><Relationship Type="http://schemas.openxmlformats.org/officeDocument/2006/relationships/theme" Target="/ppt/slideMasters/theme/theme1.xml" Id="R1acc88882730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32cc528e00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abe006831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7de80206c4e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a5d24061b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ebd3cf603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6d56b575041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ed24a4fd5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d32f4c07f45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