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e3b8b01a374e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da858656314ecc"/>
  </p:sldMasterIdLst>
  <p:sldIdLst>
    <p:sldId xmlns:r="http://schemas.openxmlformats.org/officeDocument/2006/relationships" id="256" r:id="R04137237fd534f0a"/>
    <p:sldId xmlns:r="http://schemas.openxmlformats.org/officeDocument/2006/relationships" id="257" r:id="Rbe5716c7e3cf474a"/>
    <p:sldId xmlns:r="http://schemas.openxmlformats.org/officeDocument/2006/relationships" id="258" r:id="R0cd9ef5bbd6e4881"/>
    <p:sldId xmlns:r="http://schemas.openxmlformats.org/officeDocument/2006/relationships" id="259" r:id="Rd5196f576da944b5"/>
    <p:sldId xmlns:r="http://schemas.openxmlformats.org/officeDocument/2006/relationships" id="260" r:id="R0295a5308ee44f96"/>
    <p:sldId xmlns:r="http://schemas.openxmlformats.org/officeDocument/2006/relationships" id="261" r:id="Rba405bb2850044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a858656314ecc" /><Relationship Type="http://schemas.openxmlformats.org/officeDocument/2006/relationships/slide" Target="/ppt/slides/slide1.xml" Id="R04137237fd534f0a" /><Relationship Type="http://schemas.openxmlformats.org/officeDocument/2006/relationships/slide" Target="/ppt/slides/slide2.xml" Id="Rbe5716c7e3cf474a" /><Relationship Type="http://schemas.openxmlformats.org/officeDocument/2006/relationships/slide" Target="/ppt/slides/slide3.xml" Id="R0cd9ef5bbd6e4881" /><Relationship Type="http://schemas.openxmlformats.org/officeDocument/2006/relationships/slide" Target="/ppt/slides/slide4.xml" Id="Rd5196f576da944b5" /><Relationship Type="http://schemas.openxmlformats.org/officeDocument/2006/relationships/slide" Target="/ppt/slides/slide5.xml" Id="R0295a5308ee44f96" /><Relationship Type="http://schemas.openxmlformats.org/officeDocument/2006/relationships/slide" Target="/ppt/slides/slide6.xml" Id="Rba405bb2850044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de06afaac41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483cce03d4bc2" /><Relationship Type="http://schemas.openxmlformats.org/officeDocument/2006/relationships/theme" Target="/ppt/slideMasters/theme/theme1.xml" Id="R97f7aa92eadb4f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c483cce03d4b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1ea4fb6234a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3edd8d87b42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e587a90ac45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5b98f8efa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a927ef599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1cc9f5a9541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