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67a232d10345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6e1fc2254e4003"/>
  </p:sldMasterIdLst>
  <p:sldIdLst>
    <p:sldId xmlns:r="http://schemas.openxmlformats.org/officeDocument/2006/relationships" id="256" r:id="R66b19084d1fe4c36"/>
    <p:sldId xmlns:r="http://schemas.openxmlformats.org/officeDocument/2006/relationships" id="257" r:id="R6a6de525cf784ca0"/>
    <p:sldId xmlns:r="http://schemas.openxmlformats.org/officeDocument/2006/relationships" id="258" r:id="Re912aa752be1418c"/>
    <p:sldId xmlns:r="http://schemas.openxmlformats.org/officeDocument/2006/relationships" id="259" r:id="R8ec44a900a394bfd"/>
    <p:sldId xmlns:r="http://schemas.openxmlformats.org/officeDocument/2006/relationships" id="260" r:id="R2aa1d3e551fb49c4"/>
    <p:sldId xmlns:r="http://schemas.openxmlformats.org/officeDocument/2006/relationships" id="261" r:id="R6558f0c761a8430d"/>
    <p:sldId xmlns:r="http://schemas.openxmlformats.org/officeDocument/2006/relationships" id="262" r:id="R92d20805c4b848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6e1fc2254e4003" /><Relationship Type="http://schemas.openxmlformats.org/officeDocument/2006/relationships/slide" Target="/ppt/slides/slide1.xml" Id="R66b19084d1fe4c36" /><Relationship Type="http://schemas.openxmlformats.org/officeDocument/2006/relationships/slide" Target="/ppt/slides/slide2.xml" Id="R6a6de525cf784ca0" /><Relationship Type="http://schemas.openxmlformats.org/officeDocument/2006/relationships/slide" Target="/ppt/slides/slide3.xml" Id="Re912aa752be1418c" /><Relationship Type="http://schemas.openxmlformats.org/officeDocument/2006/relationships/slide" Target="/ppt/slides/slide4.xml" Id="R8ec44a900a394bfd" /><Relationship Type="http://schemas.openxmlformats.org/officeDocument/2006/relationships/slide" Target="/ppt/slides/slide5.xml" Id="R2aa1d3e551fb49c4" /><Relationship Type="http://schemas.openxmlformats.org/officeDocument/2006/relationships/slide" Target="/ppt/slides/slide6.xml" Id="R6558f0c761a8430d" /><Relationship Type="http://schemas.openxmlformats.org/officeDocument/2006/relationships/slide" Target="/ppt/slides/slide7.xml" Id="R92d20805c4b848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a840c3206149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d5a9ccf854d31" /><Relationship Type="http://schemas.openxmlformats.org/officeDocument/2006/relationships/theme" Target="/ppt/slideMasters/theme/theme1.xml" Id="Rdb43128bffc64b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2d5a9ccf854d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c13143afb47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6224e4fc34a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a39cadcb04f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69034da1d45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0fb4a19f34d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bfa45f65e46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6fcc6dc0d4f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VAAGE VERDI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2 288 293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2 288 293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VAAGE MARTINSEN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PETER GRANBERG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WERNER SCHULZ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MÅRTEN JACOBSSON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SØVIK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BAKKEJORD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