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be8efd5d14f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c9fc39eeef4204"/>
  </p:sldMasterIdLst>
  <p:sldIdLst>
    <p:sldId xmlns:r="http://schemas.openxmlformats.org/officeDocument/2006/relationships" id="256" r:id="R44b078c981f14181"/>
    <p:sldId xmlns:r="http://schemas.openxmlformats.org/officeDocument/2006/relationships" id="257" r:id="R948d960d2d27436d"/>
    <p:sldId xmlns:r="http://schemas.openxmlformats.org/officeDocument/2006/relationships" id="258" r:id="R525a9808bddf4afd"/>
    <p:sldId xmlns:r="http://schemas.openxmlformats.org/officeDocument/2006/relationships" id="259" r:id="R7546a3ce76064ee6"/>
    <p:sldId xmlns:r="http://schemas.openxmlformats.org/officeDocument/2006/relationships" id="260" r:id="Rd9493a1ae78d45fa"/>
    <p:sldId xmlns:r="http://schemas.openxmlformats.org/officeDocument/2006/relationships" id="261" r:id="R4292592a6cfa46a0"/>
    <p:sldId xmlns:r="http://schemas.openxmlformats.org/officeDocument/2006/relationships" id="262" r:id="R7feaa104c54d4f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9fc39eeef4204" /><Relationship Type="http://schemas.openxmlformats.org/officeDocument/2006/relationships/slide" Target="/ppt/slides/slide1.xml" Id="R44b078c981f14181" /><Relationship Type="http://schemas.openxmlformats.org/officeDocument/2006/relationships/slide" Target="/ppt/slides/slide2.xml" Id="R948d960d2d27436d" /><Relationship Type="http://schemas.openxmlformats.org/officeDocument/2006/relationships/slide" Target="/ppt/slides/slide3.xml" Id="R525a9808bddf4afd" /><Relationship Type="http://schemas.openxmlformats.org/officeDocument/2006/relationships/slide" Target="/ppt/slides/slide4.xml" Id="R7546a3ce76064ee6" /><Relationship Type="http://schemas.openxmlformats.org/officeDocument/2006/relationships/slide" Target="/ppt/slides/slide5.xml" Id="Rd9493a1ae78d45fa" /><Relationship Type="http://schemas.openxmlformats.org/officeDocument/2006/relationships/slide" Target="/ppt/slides/slide6.xml" Id="R4292592a6cfa46a0" /><Relationship Type="http://schemas.openxmlformats.org/officeDocument/2006/relationships/slide" Target="/ppt/slides/slide7.xml" Id="R7feaa104c54d4f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15106c29b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299a324a140ca" /><Relationship Type="http://schemas.openxmlformats.org/officeDocument/2006/relationships/theme" Target="/ppt/slideMasters/theme/theme1.xml" Id="R324414f143fa4f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9299a324a140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6cc9943c3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cc7539fd647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48a9e4e3f40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8ef57d72042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50076fd6940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8edc819904c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b738cb800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PLATINA REGNSKAP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AMLIEN FAGERVOLL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Storsætervegen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