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f66beee90d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aa9ca47d744fa"/>
  </p:sldMasterIdLst>
  <p:sldIdLst>
    <p:sldId xmlns:r="http://schemas.openxmlformats.org/officeDocument/2006/relationships" id="256" r:id="R90575d3e2e6c4d28"/>
    <p:sldId xmlns:r="http://schemas.openxmlformats.org/officeDocument/2006/relationships" id="257" r:id="R18619b4ec26e41ea"/>
    <p:sldId xmlns:r="http://schemas.openxmlformats.org/officeDocument/2006/relationships" id="258" r:id="R3122423b490c4d82"/>
    <p:sldId xmlns:r="http://schemas.openxmlformats.org/officeDocument/2006/relationships" id="259" r:id="Rcc204c187a15478d"/>
    <p:sldId xmlns:r="http://schemas.openxmlformats.org/officeDocument/2006/relationships" id="260" r:id="Rc2349c1b43e54fee"/>
    <p:sldId xmlns:r="http://schemas.openxmlformats.org/officeDocument/2006/relationships" id="261" r:id="R32d2d9d81444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aa9ca47d744fa" /><Relationship Type="http://schemas.openxmlformats.org/officeDocument/2006/relationships/slide" Target="/ppt/slides/slide1.xml" Id="R90575d3e2e6c4d28" /><Relationship Type="http://schemas.openxmlformats.org/officeDocument/2006/relationships/slide" Target="/ppt/slides/slide2.xml" Id="R18619b4ec26e41ea" /><Relationship Type="http://schemas.openxmlformats.org/officeDocument/2006/relationships/slide" Target="/ppt/slides/slide3.xml" Id="R3122423b490c4d82" /><Relationship Type="http://schemas.openxmlformats.org/officeDocument/2006/relationships/slide" Target="/ppt/slides/slide4.xml" Id="Rcc204c187a15478d" /><Relationship Type="http://schemas.openxmlformats.org/officeDocument/2006/relationships/slide" Target="/ppt/slides/slide5.xml" Id="Rc2349c1b43e54fee" /><Relationship Type="http://schemas.openxmlformats.org/officeDocument/2006/relationships/slide" Target="/ppt/slides/slide6.xml" Id="R32d2d9d81444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5d90fcbb8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d413ccfb4e2c" /><Relationship Type="http://schemas.openxmlformats.org/officeDocument/2006/relationships/theme" Target="/ppt/slideMasters/theme/theme1.xml" Id="R7c96e135af93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8d413ccfb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ca65feea5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71c62221e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9abeb5518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6d19781d1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0d2b77880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1ad115434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AHSK HOLDING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Bunes alle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AHSK HOLDING AS</a:t>
            </a:r>
          </a:p>
        </p:txBody>
      </p:sp>
    </p:spTree>
  </p:cSld>
  <p:clrMapOvr>
    <a:masterClrMapping xmlns:a="http://schemas.openxmlformats.org/drawingml/2006/main"/>
  </p:clrMapOvr>
</p:sld>
</file>