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a2e218416b4f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bf9d3b128c4bd2"/>
  </p:sldMasterIdLst>
  <p:sldIdLst>
    <p:sldId xmlns:r="http://schemas.openxmlformats.org/officeDocument/2006/relationships" id="256" r:id="R8dba9f8c25d04d27"/>
    <p:sldId xmlns:r="http://schemas.openxmlformats.org/officeDocument/2006/relationships" id="257" r:id="Rd1fc2017b49f4edd"/>
    <p:sldId xmlns:r="http://schemas.openxmlformats.org/officeDocument/2006/relationships" id="258" r:id="Ra52e13667fcf4c70"/>
    <p:sldId xmlns:r="http://schemas.openxmlformats.org/officeDocument/2006/relationships" id="259" r:id="R6e2db3f6b77c411d"/>
    <p:sldId xmlns:r="http://schemas.openxmlformats.org/officeDocument/2006/relationships" id="260" r:id="R6074e05427a54ef3"/>
    <p:sldId xmlns:r="http://schemas.openxmlformats.org/officeDocument/2006/relationships" id="261" r:id="Rfabed2d98dc3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f9d3b128c4bd2" /><Relationship Type="http://schemas.openxmlformats.org/officeDocument/2006/relationships/slide" Target="/ppt/slides/slide1.xml" Id="R8dba9f8c25d04d27" /><Relationship Type="http://schemas.openxmlformats.org/officeDocument/2006/relationships/slide" Target="/ppt/slides/slide2.xml" Id="Rd1fc2017b49f4edd" /><Relationship Type="http://schemas.openxmlformats.org/officeDocument/2006/relationships/slide" Target="/ppt/slides/slide3.xml" Id="Ra52e13667fcf4c70" /><Relationship Type="http://schemas.openxmlformats.org/officeDocument/2006/relationships/slide" Target="/ppt/slides/slide4.xml" Id="R6e2db3f6b77c411d" /><Relationship Type="http://schemas.openxmlformats.org/officeDocument/2006/relationships/slide" Target="/ppt/slides/slide5.xml" Id="R6074e05427a54ef3" /><Relationship Type="http://schemas.openxmlformats.org/officeDocument/2006/relationships/slide" Target="/ppt/slides/slide6.xml" Id="Rfabed2d98dc3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3f642d9ba542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2b1b448034f7f" /><Relationship Type="http://schemas.openxmlformats.org/officeDocument/2006/relationships/theme" Target="/ppt/slideMasters/theme/theme1.xml" Id="Rfe7385a0dc1743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d2b1b44803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1105f706240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2d22a708743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be655812b4e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eb450302f4d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512aa04b8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3533ce22542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HK SMART ACCOUNTING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 SMART ACCOUNTING DA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662 283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278 753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283 345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Fossekallen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930 485 721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HK SMART ACCOUNTING DA</a:t>
            </a:r>
          </a:p>
        </p:txBody>
      </p:sp>
    </p:spTree>
  </p:cSld>
  <p:clrMapOvr>
    <a:masterClrMapping xmlns:a="http://schemas.openxmlformats.org/drawingml/2006/main"/>
  </p:clrMapOvr>
</p:sld>
</file>